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BD9AA-45EC-4F02-892B-ADA04EF486A5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C3237-2A3B-40E3-AAB4-92B0B9A86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3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D898E-7766-470A-B8EB-CD16B91EA4A9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5DF63-3E9E-4EBC-9CAF-FA6837B0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90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C3F706-F1CE-4B50-B71C-142606B366D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0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62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3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350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55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473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61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060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66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75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8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0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41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3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28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44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12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9917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038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43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685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642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48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597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9312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674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3462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878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074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5717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402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413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64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46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367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089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893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139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599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09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16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7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7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8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1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5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03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6830A-ACBD-4726-9EB6-C4C46A535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0285-702E-48C4-9197-ED8D661BA2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3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.storey@govtips.bi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066800"/>
            <a:ext cx="4953000" cy="2229546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dirty="0">
              <a:solidFill>
                <a:srgbClr val="323232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300" b="1" dirty="0">
                <a:solidFill>
                  <a:srgbClr val="32323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Dave Storey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dirty="0">
                <a:solidFill>
                  <a:srgbClr val="32323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3"/>
              </a:rPr>
              <a:t>dave.storey@govtips.biz</a:t>
            </a:r>
            <a:endParaRPr lang="en-US" sz="2200" dirty="0">
              <a:solidFill>
                <a:srgbClr val="323232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dirty="0">
              <a:solidFill>
                <a:srgbClr val="323232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200" dirty="0">
                <a:solidFill>
                  <a:srgbClr val="323232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757-621-0075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dirty="0">
              <a:solidFill>
                <a:srgbClr val="323232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200" dirty="0">
              <a:solidFill>
                <a:srgbClr val="323232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/>
              <a:cs typeface="Times New Roman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38404" y="6010278"/>
            <a:ext cx="2514599" cy="695325"/>
            <a:chOff x="0" y="0"/>
            <a:chExt cx="2515234" cy="695325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1981200" y="0"/>
              <a:ext cx="5340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ea typeface="Times New Roman"/>
                  <a:cs typeface="Times New Roman"/>
                </a:rPr>
                <a:t>® </a:t>
              </a:r>
              <a:endParaRPr lang="en-US" sz="1200" dirty="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/>
            <a:srcRect l="5106" t="25890" r="4044" b="26680"/>
            <a:stretch>
              <a:fillRect/>
            </a:stretch>
          </p:blipFill>
          <p:spPr bwMode="auto">
            <a:xfrm>
              <a:off x="0" y="114300"/>
              <a:ext cx="2057400" cy="58102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</p:grpSp>
      <p:pic>
        <p:nvPicPr>
          <p:cNvPr id="12" name="Picture 10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4075176"/>
            <a:ext cx="265112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Slide Number Placeholder 10"/>
          <p:cNvSpPr txBox="1">
            <a:spLocks/>
          </p:cNvSpPr>
          <p:nvPr/>
        </p:nvSpPr>
        <p:spPr>
          <a:xfrm>
            <a:off x="50292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2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5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6152"/>
            <a:ext cx="10917936" cy="3950208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TRENDING CHALLENGES</a:t>
            </a:r>
          </a:p>
          <a:p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Proposal Evaluation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Past Performance Questionnaire (PPQ)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LPTA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Pre-solicitation activities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362206" y="6010278"/>
            <a:ext cx="2514599" cy="695325"/>
            <a:chOff x="0" y="0"/>
            <a:chExt cx="2515234" cy="695325"/>
          </a:xfrm>
        </p:grpSpPr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1981200" y="0"/>
              <a:ext cx="5340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ea typeface="Times New Roman"/>
                  <a:cs typeface="Times New Roman"/>
                </a:rPr>
                <a:t>® </a:t>
              </a:r>
              <a:endParaRPr lang="en-US" sz="120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/>
            <a:srcRect l="5106" t="25890" r="4044" b="26680"/>
            <a:stretch>
              <a:fillRect/>
            </a:stretch>
          </p:blipFill>
          <p:spPr bwMode="auto">
            <a:xfrm>
              <a:off x="0" y="114300"/>
              <a:ext cx="2057400" cy="58102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9DDF-A7B3-4A95-AE49-7F8CCA149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5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6152"/>
            <a:ext cx="10917936" cy="356616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PPQ</a:t>
            </a:r>
          </a:p>
          <a:p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i="1" dirty="0">
                <a:latin typeface="Times New Roman" pitchFamily="18" charset="0"/>
                <a:cs typeface="Times New Roman" pitchFamily="18" charset="0"/>
              </a:rPr>
              <a:t>Responsibility Without Authority</a:t>
            </a:r>
            <a:endParaRPr lang="en-US" sz="4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362206" y="6010278"/>
            <a:ext cx="2514599" cy="695325"/>
            <a:chOff x="0" y="0"/>
            <a:chExt cx="2515234" cy="695325"/>
          </a:xfrm>
        </p:grpSpPr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1981200" y="0"/>
              <a:ext cx="5340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ea typeface="Times New Roman"/>
                  <a:cs typeface="Times New Roman"/>
                </a:rPr>
                <a:t>® </a:t>
              </a:r>
              <a:endParaRPr lang="en-US" sz="120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/>
            <a:srcRect l="5106" t="25890" r="4044" b="26680"/>
            <a:stretch>
              <a:fillRect/>
            </a:stretch>
          </p:blipFill>
          <p:spPr bwMode="auto">
            <a:xfrm>
              <a:off x="0" y="114300"/>
              <a:ext cx="2057400" cy="58102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9DDF-A7B3-4A95-AE49-7F8CCA149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7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6152"/>
            <a:ext cx="10917936" cy="3566160"/>
          </a:xfrm>
        </p:spPr>
        <p:txBody>
          <a:bodyPr>
            <a:normAutofit fontScale="925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RECOMMENDED RFP LANGUAGE</a:t>
            </a:r>
          </a:p>
          <a:p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“Offerors shall not follow-up with respondents to ensure they have complete the questionnaires. The Past Performance Evaluation Team (PPET) will conduct such follow-up with any POC as necessary.”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2362206" y="6010278"/>
            <a:ext cx="2514599" cy="695325"/>
            <a:chOff x="0" y="0"/>
            <a:chExt cx="2515234" cy="695325"/>
          </a:xfrm>
        </p:grpSpPr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1981200" y="0"/>
              <a:ext cx="5340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ea typeface="Times New Roman"/>
                  <a:cs typeface="Times New Roman"/>
                </a:rPr>
                <a:t>® </a:t>
              </a:r>
              <a:endParaRPr lang="en-US" sz="1200">
                <a:solidFill>
                  <a:prstClr val="black"/>
                </a:solidFill>
                <a:latin typeface="Times New Roman"/>
                <a:ea typeface="Times New Roman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/>
            <a:srcRect l="5106" t="25890" r="4044" b="26680"/>
            <a:stretch>
              <a:fillRect/>
            </a:stretch>
          </p:blipFill>
          <p:spPr bwMode="auto">
            <a:xfrm>
              <a:off x="0" y="114300"/>
              <a:ext cx="2057400" cy="58102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9DDF-A7B3-4A95-AE49-7F8CCA1496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977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2336</TotalTime>
  <Words>71</Words>
  <Application>Microsoft Office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Times New Roman</vt:lpstr>
      <vt:lpstr>1_Office Theme</vt:lpstr>
      <vt:lpstr>2_Office Theme</vt:lpstr>
      <vt:lpstr>3_Office Theme</vt:lpstr>
      <vt:lpstr>4_Office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Dave.Storey</dc:creator>
  <cp:lastModifiedBy>bsessoms</cp:lastModifiedBy>
  <cp:revision>9</cp:revision>
  <cp:lastPrinted>2018-05-29T23:47:43Z</cp:lastPrinted>
  <dcterms:created xsi:type="dcterms:W3CDTF">2018-05-29T23:11:43Z</dcterms:created>
  <dcterms:modified xsi:type="dcterms:W3CDTF">2018-06-04T17:45:45Z</dcterms:modified>
</cp:coreProperties>
</file>