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5.5.0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17" r:id="rId1"/>
    <p:sldMasterId id="2147483735" r:id="rId2"/>
  </p:sldMasterIdLst>
  <p:notesMasterIdLst>
    <p:notesMasterId r:id="rId3"/>
  </p:notesMasterIdLst>
  <p:sldIdLst>
    <p:sldId id="366" r:id="rId4"/>
    <p:sldId id="367" r:id="rId5"/>
    <p:sldId id="396" r:id="rId6"/>
    <p:sldId id="397" r:id="rId7"/>
    <p:sldId id="393" r:id="rId8"/>
    <p:sldId id="382" r:id="rId9"/>
    <p:sldId id="383" r:id="rId10"/>
    <p:sldId id="399" r:id="rId11"/>
    <p:sldId id="371" r:id="rId12"/>
    <p:sldId id="372" r:id="rId13"/>
    <p:sldId id="380" r:id="rId14"/>
    <p:sldId id="373" r:id="rId15"/>
    <p:sldId id="384" r:id="rId16"/>
    <p:sldId id="385" r:id="rId17"/>
    <p:sldId id="394" r:id="rId18"/>
    <p:sldId id="386" r:id="rId19"/>
    <p:sldId id="395" r:id="rId20"/>
    <p:sldId id="296" r:id="rId21"/>
  </p:sldIdLst>
  <p:sldSz cx="12192000" cy="6858000"/>
  <p:notesSz cx="6858000" cy="9144000"/>
  <p:custDataLst>
    <p:tags r:id="rId22"/>
  </p:custDataLst>
  <p:defaultTextStyle>
    <a:defPPr>
      <a:defRPr lang="en-US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FARS Audit and Advisory" id="{B422A094-280F-43B7-8DB9-F45964D7E188}">
          <p14:sldIdLst>
            <p14:sldId id="366"/>
            <p14:sldId id="367"/>
            <p14:sldId id="396"/>
            <p14:sldId id="397"/>
            <p14:sldId id="393"/>
            <p14:sldId id="382"/>
            <p14:sldId id="383"/>
            <p14:sldId id="399"/>
            <p14:sldId id="371"/>
            <p14:sldId id="372"/>
            <p14:sldId id="380"/>
            <p14:sldId id="373"/>
            <p14:sldId id="384"/>
            <p14:sldId id="385"/>
            <p14:sldId id="394"/>
            <p14:sldId id="386"/>
            <p14:sldId id="395"/>
            <p14:sldId id="29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E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fill>
          <a:solidFill>
            <a:schemeClr val="accent1">
              <a:tint val="40000"/>
            </a:schemeClr>
          </a:solidFill>
        </a:fill>
      </a:tcStyle>
    </a:band1H>
    <a:band1V>
      <a:tcStyle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a="http://schemas.openxmlformats.org/drawingml/2006/main" xmlns:p="http://schemas.openxmlformats.org/presentationml/2006/main">
  <p:normalViewPr>
    <p:restoredLeft sz="15000" autoAdjust="0"/>
    <p:restoredTop sz="66109" autoAdjust="0"/>
  </p:normalViewPr>
  <p:slideViewPr>
    <p:cSldViewPr snapToGrid="0">
      <p:cViewPr varScale="1">
        <p:scale>
          <a:sx n="51" d="100"/>
          <a:sy n="51" d="100"/>
        </p:scale>
        <p:origin x="182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>
      <p:cViewPr>
        <p:scale>
          <a:sx n="0" d="100"/>
          <a:sy n="0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tags" Target="tags/tag1.xml" /><Relationship Id="rId23" Type="http://schemas.openxmlformats.org/officeDocument/2006/relationships/presProps" Target="presProps.xml" /><Relationship Id="rId24" Type="http://schemas.openxmlformats.org/officeDocument/2006/relationships/viewProps" Target="viewProps.xml" /><Relationship Id="rId25" Type="http://schemas.openxmlformats.org/officeDocument/2006/relationships/theme" Target="theme/theme1.xml" /><Relationship Id="rId26" Type="http://schemas.openxmlformats.org/officeDocument/2006/relationships/tableStyles" Target="tableStyles.xml" /><Relationship Id="rId3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>
            <a:lvl1pPr algn="r">
              <a:defRPr sz="1200">
                <a:effectLst/>
              </a:defRPr>
            </a:lvl1pPr>
          </a:lstStyle>
          <a:p>
            <a:fld id="{C67C7C8B-B91E-4F1C-93B5-5350AC5B672D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effectLst/>
        </p:spPr>
        <p:txBody>
          <a:bodyPr vert="horz" lIns="91440" tIns="45720" rIns="91440" bIns="45720" rtlCol="0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l">
              <a:defRPr sz="1200"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effectLst/>
        </p:spPr>
        <p:txBody>
          <a:bodyPr vert="horz" lIns="91440" tIns="45720" rIns="91440" bIns="45720" rtlCol="0" anchor="b"/>
          <a:lstStyle>
            <a:lvl1pPr algn="r">
              <a:defRPr sz="1200">
                <a:effectLst/>
              </a:defRPr>
            </a:lvl1pPr>
          </a:lstStyle>
          <a:p>
            <a:fld id="{7FF067C5-B155-440E-9FB1-C974865C8DBD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5431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>
          <a:noFill/>
          <a:effectLst/>
        </p:spPr>
        <p:txBody>
          <a:bodyPr/>
          <a:lstStyle/>
          <a:p>
            <a:endParaRPr lang="en-US" altLang="en-US">
              <a:effectLst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5E4831-5DC2-44C6-962F-8CB4A2148FC0}" type="slidenum">
              <a:rPr lang="en-US" altLang="en-US" smtClean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687521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ffectLst/>
        </p:spPr>
        <p:txBody>
          <a:bodyPr/>
          <a:lstStyle/>
          <a:p>
            <a:pPr marL="0" indent="0">
              <a:buNone/>
            </a:pPr>
            <a:endParaRPr lang="en-US" altLang="en-US">
              <a:effectLst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F2DF4D-EA28-480A-97A4-734978E5E97B}" type="slidenum">
              <a:rPr lang="en-US" altLang="en-US" smtClean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altLang="en-US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2369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ffectLst/>
        </p:spPr>
        <p:txBody>
          <a:bodyPr/>
          <a:lstStyle/>
          <a:p>
            <a:pPr marL="0" indent="0">
              <a:buNone/>
            </a:pPr>
            <a:endParaRPr lang="en-US" altLang="en-US">
              <a:effectLst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F2DF4D-EA28-480A-97A4-734978E5E97B}" type="slidenum">
              <a:rPr lang="en-US" altLang="en-US" smtClean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en-US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0938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7FF067C5-B155-440E-9FB1-C974865C8DBD}" type="slidenum">
              <a:rPr lang="en-US" smtClean="0">
                <a:effectLst/>
              </a:rPr>
              <a:t>18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47109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ffectLst/>
        </p:spPr>
        <p:txBody>
          <a:bodyPr/>
          <a:lstStyle/>
          <a:p>
            <a:endParaRPr lang="en-US" altLang="en-US">
              <a:effectLst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A3C69A-4124-4227-80EA-2FE44F694492}" type="slidenum">
              <a:rPr lang="en-US" altLang="en-US" smtClean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9140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ffectLst/>
        </p:spPr>
        <p:txBody>
          <a:bodyPr/>
          <a:lstStyle/>
          <a:p>
            <a:endParaRPr lang="en-US" altLang="en-US">
              <a:effectLst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01D658-3FBC-4931-B7D1-5D10903C9029}" type="slidenum">
              <a:rPr lang="en-US" altLang="en-US" smtClean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438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ffectLst/>
        </p:spPr>
        <p:txBody>
          <a:bodyPr/>
          <a:lstStyle/>
          <a:p>
            <a:endParaRPr lang="en-US" altLang="en-US">
              <a:effectLst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01D658-3FBC-4931-B7D1-5D10903C9029}" type="slidenum">
              <a:rPr lang="en-US" altLang="en-US" smtClean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3684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ffectLst/>
        </p:spPr>
        <p:txBody>
          <a:bodyPr/>
          <a:lstStyle/>
          <a:p>
            <a:endParaRPr lang="en-US" altLang="en-US">
              <a:effectLst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935DB1-0890-44AE-BEFB-9058CCE28259}" type="slidenum">
              <a:rPr lang="en-US" altLang="en-US" smtClean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6617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ffectLst/>
        </p:spPr>
        <p:txBody>
          <a:bodyPr/>
          <a:lstStyle/>
          <a:p>
            <a:endParaRPr lang="en-US" altLang="en-US">
              <a:effectLst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8C8D355-2CC7-49AF-8BCF-43AC57C17F78}" type="slidenum">
              <a:rPr lang="en-US" altLang="en-US" smtClean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1733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D26A3A-FBAA-4151-85F9-FA3477E961DD}" type="slidenum">
              <a:rPr lang="en-US" altLang="en-US" smtClean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en-US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7383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effectLst/>
        </p:spPr>
        <p:txBody>
          <a:bodyPr/>
          <a:lstStyle/>
          <a:p>
            <a:fld id="{7FF067C5-B155-440E-9FB1-C974865C8DBD}" type="slidenum">
              <a:rPr lang="en-US" smtClean="0">
                <a:effectLst/>
              </a:rPr>
              <a:t>11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73382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effectLst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effectLst/>
        </p:spPr>
        <p:txBody>
          <a:bodyPr/>
          <a:lstStyle/>
          <a:p>
            <a:pPr marL="0" indent="0">
              <a:buNone/>
            </a:pPr>
            <a:endParaRPr lang="en-US" altLang="en-US">
              <a:effectLst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Century Schoolbook" panose="020406040505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F2DF4D-EA28-480A-97A4-734978E5E97B}" type="slidenum">
              <a:rPr lang="en-US" altLang="en-US" smtClean="0">
                <a:effectLst/>
                <a:latin typeface="Calibri" panose="020f0502020204030204" pitchFamily="34" charset="0"/>
                <a:ea typeface="MS PGothic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>
              <a:effectLst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9590064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Relationship Id="rId2" Type="http://schemas.openxmlformats.org/officeDocument/2006/relationships/themeOverride" Target="../theme/themeOverride1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">
    <p:bg>
      <p:bgPr>
        <a:solidFill>
          <a:srgbClr val="1B1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</p:spTree>
    <p:extLst>
      <p:ext uri="{BB962C8B-B14F-4D97-AF65-F5344CB8AC3E}">
        <p14:creationId xmlns:p14="http://schemas.microsoft.com/office/powerpoint/2010/main" val="169706868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effectLst/>
        </p:spPr>
        <p:txBody>
          <a:bodyPr anchor="b"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extrusionClr>
              <a:prstClr val="black"/>
            </a:extrusionClr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r>
              <a:rPr lang="en-US">
                <a:effectLst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32214274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effectLst/>
        </p:spPr>
        <p:txBody>
          <a:bodyPr anchor="ctr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  <a:effectLst/>
        </p:spPr>
        <p:txBody>
          <a:bodyPr anchor="ctr"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95153813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effectLst/>
        </p:spPr>
        <p:txBody>
          <a:bodyPr anchor="ctr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  <a:effectLst/>
        </p:spPr>
        <p:txBody>
          <a:bodyPr anchor="t">
            <a:normAutofit/>
          </a:bodyPr>
          <a:lstStyle>
            <a:lvl1pPr marL="0" indent="0" algn="r">
              <a:buNone/>
              <a:defRPr sz="14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  <a:effectLst/>
              </a:defRPr>
            </a:lvl2pPr>
            <a:lvl3pPr>
              <a:defRPr>
                <a:solidFill>
                  <a:schemeClr val="tx2"/>
                </a:solidFill>
                <a:effectLst/>
              </a:defRPr>
            </a:lvl3pPr>
            <a:lvl4pPr>
              <a:defRPr>
                <a:solidFill>
                  <a:schemeClr val="tx2"/>
                </a:solidFill>
                <a:effectLst/>
              </a:defRPr>
            </a:lvl4pPr>
            <a:lvl5pPr>
              <a:defRPr>
                <a:solidFill>
                  <a:schemeClr val="tx2"/>
                </a:solidFill>
                <a:effectLst/>
              </a:defRPr>
            </a:lvl5pPr>
            <a:lvl6pPr>
              <a:defRPr>
                <a:solidFill>
                  <a:schemeClr val="tx2"/>
                </a:solidFill>
                <a:effectLst/>
              </a:defRPr>
            </a:lvl6pPr>
            <a:lvl7pPr>
              <a:defRPr>
                <a:solidFill>
                  <a:schemeClr val="tx2"/>
                </a:solidFill>
                <a:effectLst/>
              </a:defRPr>
            </a:lvl7pPr>
            <a:lvl8pPr>
              <a:defRPr>
                <a:solidFill>
                  <a:schemeClr val="tx2"/>
                </a:solidFill>
                <a:effectLst/>
              </a:defRPr>
            </a:lvl8pPr>
            <a:lvl9pPr>
              <a:defRPr>
                <a:solidFill>
                  <a:schemeClr val="tx2"/>
                </a:solidFill>
                <a:effectLst/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  <a:effectLst/>
              </a:defRPr>
            </a:lvl2pPr>
            <a:lvl3pPr>
              <a:defRPr>
                <a:solidFill>
                  <a:schemeClr val="tx2"/>
                </a:solidFill>
                <a:effectLst/>
              </a:defRPr>
            </a:lvl3pPr>
            <a:lvl4pPr>
              <a:defRPr>
                <a:solidFill>
                  <a:schemeClr val="tx2"/>
                </a:solidFill>
                <a:effectLst/>
              </a:defRPr>
            </a:lvl4pPr>
            <a:lvl5pPr>
              <a:defRPr>
                <a:solidFill>
                  <a:schemeClr val="tx2"/>
                </a:solidFill>
                <a:effectLst/>
              </a:defRPr>
            </a:lvl5pPr>
            <a:lvl6pPr>
              <a:defRPr>
                <a:solidFill>
                  <a:schemeClr val="tx2"/>
                </a:solidFill>
                <a:effectLst/>
              </a:defRPr>
            </a:lvl6pPr>
            <a:lvl7pPr>
              <a:defRPr>
                <a:solidFill>
                  <a:schemeClr val="tx2"/>
                </a:solidFill>
                <a:effectLst/>
              </a:defRPr>
            </a:lvl7pPr>
            <a:lvl8pPr>
              <a:defRPr>
                <a:solidFill>
                  <a:schemeClr val="tx2"/>
                </a:solidFill>
                <a:effectLst/>
              </a:defRPr>
            </a:lvl8pPr>
            <a:lvl9pPr>
              <a:defRPr>
                <a:solidFill>
                  <a:schemeClr val="tx2"/>
                </a:solidFill>
                <a:effectLst/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5923702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  <a:effectLst/>
        </p:spPr>
        <p:txBody>
          <a:bodyPr anchor="t"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5362479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6413285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extrusionClr>
              <a:prstClr val="black"/>
            </a:extrusionClr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>
                <a:effectLst/>
              </a:defRPr>
            </a:lvl2pPr>
            <a:lvl3pPr marL="914400" indent="0">
              <a:buNone/>
              <a:defRPr sz="1600">
                <a:effectLst/>
              </a:defRPr>
            </a:lvl3pPr>
            <a:lvl4pPr marL="1371600" indent="0">
              <a:buNone/>
              <a:defRPr sz="1600">
                <a:effectLst/>
              </a:defRPr>
            </a:lvl4pPr>
            <a:lvl5pPr marL="1828800" indent="0">
              <a:buNone/>
              <a:defRPr sz="1600">
                <a:effectLst/>
              </a:defRPr>
            </a:lvl5pPr>
            <a:lvl6pPr marL="2286000" indent="0">
              <a:buNone/>
              <a:defRPr sz="1600">
                <a:effectLst/>
              </a:defRPr>
            </a:lvl6pPr>
            <a:lvl7pPr marL="2743200" indent="0">
              <a:buNone/>
              <a:defRPr sz="1600">
                <a:effectLst/>
              </a:defRPr>
            </a:lvl7pPr>
            <a:lvl8pPr marL="3200400" indent="0">
              <a:buNone/>
              <a:defRPr sz="1600">
                <a:effectLst/>
              </a:defRPr>
            </a:lvl8pPr>
            <a:lvl9pPr marL="3657600" indent="0">
              <a:buNone/>
              <a:defRPr sz="1600">
                <a:effectLst/>
              </a:defRPr>
            </a:lvl9pPr>
          </a:lstStyle>
          <a:p>
            <a:r>
              <a:rPr lang="en-US">
                <a:effectLst/>
              </a:rPr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extrusionClr>
              <a:prstClr val="black"/>
            </a:extrusionClr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>
                <a:effectLst/>
              </a:defRPr>
            </a:lvl2pPr>
            <a:lvl3pPr marL="914400" indent="0">
              <a:buNone/>
              <a:defRPr sz="1600">
                <a:effectLst/>
              </a:defRPr>
            </a:lvl3pPr>
            <a:lvl4pPr marL="1371600" indent="0">
              <a:buNone/>
              <a:defRPr sz="1600">
                <a:effectLst/>
              </a:defRPr>
            </a:lvl4pPr>
            <a:lvl5pPr marL="1828800" indent="0">
              <a:buNone/>
              <a:defRPr sz="1600">
                <a:effectLst/>
              </a:defRPr>
            </a:lvl5pPr>
            <a:lvl6pPr marL="2286000" indent="0">
              <a:buNone/>
              <a:defRPr sz="1600">
                <a:effectLst/>
              </a:defRPr>
            </a:lvl6pPr>
            <a:lvl7pPr marL="2743200" indent="0">
              <a:buNone/>
              <a:defRPr sz="1600">
                <a:effectLst/>
              </a:defRPr>
            </a:lvl7pPr>
            <a:lvl8pPr marL="3200400" indent="0">
              <a:buNone/>
              <a:defRPr sz="1600">
                <a:effectLst/>
              </a:defRPr>
            </a:lvl8pPr>
            <a:lvl9pPr marL="3657600" indent="0">
              <a:buNone/>
              <a:defRPr sz="1600">
                <a:effectLst/>
              </a:defRPr>
            </a:lvl9pPr>
          </a:lstStyle>
          <a:p>
            <a:r>
              <a:rPr lang="en-US">
                <a:effectLst/>
              </a:rPr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extrusionClr>
              <a:prstClr val="black"/>
            </a:extrusionClr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>
                <a:effectLst/>
              </a:defRPr>
            </a:lvl2pPr>
            <a:lvl3pPr marL="914400" indent="0">
              <a:buNone/>
              <a:defRPr sz="1600">
                <a:effectLst/>
              </a:defRPr>
            </a:lvl3pPr>
            <a:lvl4pPr marL="1371600" indent="0">
              <a:buNone/>
              <a:defRPr sz="1600">
                <a:effectLst/>
              </a:defRPr>
            </a:lvl4pPr>
            <a:lvl5pPr marL="1828800" indent="0">
              <a:buNone/>
              <a:defRPr sz="1600">
                <a:effectLst/>
              </a:defRPr>
            </a:lvl5pPr>
            <a:lvl6pPr marL="2286000" indent="0">
              <a:buNone/>
              <a:defRPr sz="1600">
                <a:effectLst/>
              </a:defRPr>
            </a:lvl6pPr>
            <a:lvl7pPr marL="2743200" indent="0">
              <a:buNone/>
              <a:defRPr sz="1600">
                <a:effectLst/>
              </a:defRPr>
            </a:lvl7pPr>
            <a:lvl8pPr marL="3200400" indent="0">
              <a:buNone/>
              <a:defRPr sz="1600">
                <a:effectLst/>
              </a:defRPr>
            </a:lvl8pPr>
            <a:lvl9pPr marL="3657600" indent="0">
              <a:buNone/>
              <a:defRPr sz="1600">
                <a:effectLst/>
              </a:defRPr>
            </a:lvl9pPr>
          </a:lstStyle>
          <a:p>
            <a:r>
              <a:rPr lang="en-US">
                <a:effectLst/>
              </a:rPr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60529116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7779819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  <a:effectLst/>
        </p:spPr>
        <p:txBody>
          <a:bodyPr vert="eaVert"/>
          <a:lstStyle>
            <a:lvl1pPr algn="l">
              <a:defRPr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0436986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showMasterSp="0" type="title">
  <p:cSld name="1_Title Slide">
    <p:bg>
      <p:bgPr>
        <a:solidFill>
          <a:srgbClr val="1B1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4" name="Rectangle 3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  <a:effectLst/>
        </p:spPr>
        <p:txBody>
          <a:bodyPr/>
          <a:lstStyle>
            <a:lvl1pPr algn="l">
              <a:lnSpc>
                <a:spcPct val="85000"/>
              </a:lnSpc>
              <a:defRPr sz="660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  <a:effectLst/>
        </p:spPr>
        <p:txBody>
          <a:bodyPr/>
          <a:lstStyle>
            <a:lvl1pPr marL="0" indent="0" algn="l">
              <a:buNone/>
              <a:defRPr sz="2000" baseline="0">
                <a:solidFill>
                  <a:schemeClr val="tx1">
                    <a:lumMod val="85000"/>
                  </a:schemeClr>
                </a:solidFill>
                <a:effectLst/>
              </a:defRPr>
            </a:lvl1pPr>
            <a:lvl2pPr marL="457200" indent="0" algn="ctr">
              <a:buNone/>
              <a:defRPr sz="2000">
                <a:effectLst/>
              </a:defRPr>
            </a:lvl2pPr>
            <a:lvl3pPr marL="914400" indent="0" algn="ctr">
              <a:buNone/>
              <a:defRPr sz="2000">
                <a:effectLst/>
              </a:defRPr>
            </a:lvl3pPr>
            <a:lvl4pPr marL="1371600" indent="0" algn="ctr">
              <a:buNone/>
              <a:defRPr sz="2000">
                <a:effectLst/>
              </a:defRPr>
            </a:lvl4pPr>
            <a:lvl5pPr marL="1828800" indent="0" algn="ctr">
              <a:buNone/>
              <a:defRPr sz="2000">
                <a:effectLst/>
              </a:defRPr>
            </a:lvl5pPr>
            <a:lvl6pPr marL="2286000" indent="0" algn="ctr">
              <a:buNone/>
              <a:defRPr sz="2000">
                <a:effectLst/>
              </a:defRPr>
            </a:lvl6pPr>
            <a:lvl7pPr marL="2743200" indent="0" algn="ctr">
              <a:buNone/>
              <a:defRPr sz="2000">
                <a:effectLst/>
              </a:defRPr>
            </a:lvl7pPr>
            <a:lvl8pPr marL="3200400" indent="0" algn="ctr">
              <a:buNone/>
              <a:defRPr sz="2000">
                <a:effectLst/>
              </a:defRPr>
            </a:lvl8pPr>
            <a:lvl9pPr marL="3657600" indent="0" algn="ctr">
              <a:buNone/>
              <a:defRPr sz="2000">
                <a:effectLst/>
              </a:defRPr>
            </a:lvl9pPr>
          </a:lstStyle>
          <a:p>
            <a:r>
              <a:rPr lang="en-US">
                <a:effectLst/>
              </a:rPr>
              <a:t>Click to edit Master subtitle style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pPr>
              <a:defRPr>
                <a:effectLst/>
              </a:defRPr>
            </a:pPr>
            <a:fld id="{9B654F74-F9DE-47D2-A864-8F077AF8E3B8}" type="datetimeFigureOut">
              <a:rPr lang="en-US" altLang="en-US">
                <a:effectLst/>
              </a:rPr>
              <a:pPr>
                <a:defRPr>
                  <a:effectLst/>
                </a:defRPr>
              </a:pPr>
              <a:t>6/13/2017</a:t>
            </a:fld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>
            <a:lvl1pPr>
              <a:defRPr>
                <a:solidFill>
                  <a:schemeClr val="bg2">
                    <a:lumMod val="20000"/>
                    <a:lumOff val="80000"/>
                  </a:schemeClr>
                </a:solidFill>
                <a:effectLst/>
              </a:defRPr>
            </a:lvl1pPr>
          </a:lstStyle>
          <a:p>
            <a:pPr>
              <a:defRPr>
                <a:effectLst/>
              </a:defRPr>
            </a:pPr>
            <a:endParaRPr lang="en-US">
              <a:effectLst/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  <a:effectLst/>
              </a:defRPr>
            </a:lvl1pPr>
          </a:lstStyle>
          <a:p>
            <a:pPr>
              <a:defRPr>
                <a:effectLst/>
              </a:defRPr>
            </a:pPr>
            <a:fld id="{486735FF-1D28-4E53-9383-F6DB548D7E86}" type="slidenum">
              <a:rPr lang="en-US" altLang="en-US">
                <a:effectLst/>
              </a:rPr>
              <a:pPr>
                <a:defRPr>
                  <a:effectLst/>
                </a:defRPr>
              </a:pPr>
              <a:t>‹#›</a:t>
            </a:fld>
          </a:p>
        </p:txBody>
      </p:sp>
    </p:spTree>
    <p:extLst>
      <p:ext uri="{BB962C8B-B14F-4D97-AF65-F5344CB8AC3E}">
        <p14:creationId xmlns:p14="http://schemas.microsoft.com/office/powerpoint/2010/main" val="16659239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</p:spTree>
    <p:extLst>
      <p:ext uri="{BB962C8B-B14F-4D97-AF65-F5344CB8AC3E}">
        <p14:creationId xmlns:p14="http://schemas.microsoft.com/office/powerpoint/2010/main" val="3086572158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bg>
      <p:bgPr>
        <a:solidFill>
          <a:srgbClr val="1B1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31770090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5220320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effectLst/>
        </p:spPr>
        <p:txBody>
          <a:bodyPr anchor="b">
            <a:normAutofit/>
          </a:bodyPr>
          <a:lstStyle>
            <a:lvl1pPr>
              <a:defRPr sz="34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effectLst/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03422579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68669228"/>
      </p:ext>
    </p:extLst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effectLst/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  <a:effectLst/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0778203"/>
      </p:ext>
    </p:extLst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2938946"/>
      </p:ext>
    </p:extLst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45639316"/>
      </p:ext>
    </p:extLst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effectLst/>
        </p:spPr>
        <p:txBody>
          <a:bodyPr anchor="b"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  <a:effectLst/>
        </p:spPr>
        <p:txBody>
          <a:bodyPr anchor="ctr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  <a:effectLst/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92326134"/>
      </p:ext>
    </p:extLst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effectLst/>
        </p:spPr>
        <p:txBody>
          <a:bodyPr anchor="b">
            <a:norm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extrusionClr>
              <a:prstClr val="black"/>
            </a:extrusionClr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r>
              <a:rPr lang="en-US">
                <a:effectLst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97365298"/>
      </p:ext>
    </p:extLst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  <a:effectLst/>
        </p:spPr>
        <p:txBody>
          <a:bodyPr anchor="b"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extrusionClr>
              <a:prstClr val="black"/>
            </a:extrusionClr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r>
              <a:rPr lang="en-US">
                <a:effectLst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5874005"/>
      </p:ext>
    </p:extLst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  <a:effectLst/>
        </p:spPr>
        <p:txBody>
          <a:bodyPr anchor="ctr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  <a:effectLst/>
        </p:spPr>
        <p:txBody>
          <a:bodyPr anchor="ctr"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89389044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Section Header">
    <p:bg>
      <p:bgPr>
        <a:solidFill>
          <a:srgbClr val="1B1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  <a:effectLst/>
        </p:spPr>
        <p:txBody>
          <a:bodyPr anchor="b">
            <a:normAutofit/>
          </a:bodyPr>
          <a:lstStyle>
            <a:lvl1pPr>
              <a:defRPr sz="34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  <a:effectLst/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2222322"/>
      </p:ext>
    </p:extLst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effectLst/>
        </p:spPr>
        <p:txBody>
          <a:bodyPr anchor="ctr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  <a:effectLst/>
        </p:spPr>
        <p:txBody>
          <a:bodyPr anchor="t">
            <a:normAutofit/>
          </a:bodyPr>
          <a:lstStyle>
            <a:lvl1pPr marL="0" indent="0" algn="r">
              <a:buNone/>
              <a:defRPr sz="14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  <a:effectLst/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  <a:effectLst/>
              </a:defRPr>
            </a:lvl2pPr>
            <a:lvl3pPr>
              <a:defRPr>
                <a:solidFill>
                  <a:schemeClr val="tx2"/>
                </a:solidFill>
                <a:effectLst/>
              </a:defRPr>
            </a:lvl3pPr>
            <a:lvl4pPr>
              <a:defRPr>
                <a:solidFill>
                  <a:schemeClr val="tx2"/>
                </a:solidFill>
                <a:effectLst/>
              </a:defRPr>
            </a:lvl4pPr>
            <a:lvl5pPr>
              <a:defRPr>
                <a:solidFill>
                  <a:schemeClr val="tx2"/>
                </a:solidFill>
                <a:effectLst/>
              </a:defRPr>
            </a:lvl5pPr>
            <a:lvl6pPr>
              <a:defRPr>
                <a:solidFill>
                  <a:schemeClr val="tx2"/>
                </a:solidFill>
                <a:effectLst/>
              </a:defRPr>
            </a:lvl6pPr>
            <a:lvl7pPr>
              <a:defRPr>
                <a:solidFill>
                  <a:schemeClr val="tx2"/>
                </a:solidFill>
                <a:effectLst/>
              </a:defRPr>
            </a:lvl7pPr>
            <a:lvl8pPr>
              <a:defRPr>
                <a:solidFill>
                  <a:schemeClr val="tx2"/>
                </a:solidFill>
                <a:effectLst/>
              </a:defRPr>
            </a:lvl8pPr>
            <a:lvl9pPr>
              <a:defRPr>
                <a:solidFill>
                  <a:schemeClr val="tx2"/>
                </a:solidFill>
                <a:effectLst/>
              </a:defRPr>
            </a:lvl9pPr>
          </a:lstStyle>
          <a:p>
            <a:pPr lvl="0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  <a:effectLst/>
              </a:defRPr>
            </a:lvl2pPr>
            <a:lvl3pPr>
              <a:defRPr>
                <a:solidFill>
                  <a:schemeClr val="tx2"/>
                </a:solidFill>
                <a:effectLst/>
              </a:defRPr>
            </a:lvl3pPr>
            <a:lvl4pPr>
              <a:defRPr>
                <a:solidFill>
                  <a:schemeClr val="tx2"/>
                </a:solidFill>
                <a:effectLst/>
              </a:defRPr>
            </a:lvl4pPr>
            <a:lvl5pPr>
              <a:defRPr>
                <a:solidFill>
                  <a:schemeClr val="tx2"/>
                </a:solidFill>
                <a:effectLst/>
              </a:defRPr>
            </a:lvl5pPr>
            <a:lvl6pPr>
              <a:defRPr>
                <a:solidFill>
                  <a:schemeClr val="tx2"/>
                </a:solidFill>
                <a:effectLst/>
              </a:defRPr>
            </a:lvl6pPr>
            <a:lvl7pPr>
              <a:defRPr>
                <a:solidFill>
                  <a:schemeClr val="tx2"/>
                </a:solidFill>
                <a:effectLst/>
              </a:defRPr>
            </a:lvl7pPr>
            <a:lvl8pPr>
              <a:defRPr>
                <a:solidFill>
                  <a:schemeClr val="tx2"/>
                </a:solidFill>
                <a:effectLst/>
              </a:defRPr>
            </a:lvl8pPr>
            <a:lvl9pPr>
              <a:defRPr>
                <a:solidFill>
                  <a:schemeClr val="tx2"/>
                </a:solidFill>
                <a:effectLst/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00698710"/>
      </p:ext>
    </p:extLst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  <a:effectLst/>
        </p:spPr>
        <p:txBody>
          <a:bodyPr anchor="t"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2747097"/>
      </p:ext>
    </p:extLst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31371018"/>
      </p:ext>
    </p:extLst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extrusionClr>
              <a:prstClr val="black"/>
            </a:extrusionClr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>
                <a:effectLst/>
              </a:defRPr>
            </a:lvl2pPr>
            <a:lvl3pPr marL="914400" indent="0">
              <a:buNone/>
              <a:defRPr sz="1600">
                <a:effectLst/>
              </a:defRPr>
            </a:lvl3pPr>
            <a:lvl4pPr marL="1371600" indent="0">
              <a:buNone/>
              <a:defRPr sz="1600">
                <a:effectLst/>
              </a:defRPr>
            </a:lvl4pPr>
            <a:lvl5pPr marL="1828800" indent="0">
              <a:buNone/>
              <a:defRPr sz="1600">
                <a:effectLst/>
              </a:defRPr>
            </a:lvl5pPr>
            <a:lvl6pPr marL="2286000" indent="0">
              <a:buNone/>
              <a:defRPr sz="1600">
                <a:effectLst/>
              </a:defRPr>
            </a:lvl6pPr>
            <a:lvl7pPr marL="2743200" indent="0">
              <a:buNone/>
              <a:defRPr sz="1600">
                <a:effectLst/>
              </a:defRPr>
            </a:lvl7pPr>
            <a:lvl8pPr marL="3200400" indent="0">
              <a:buNone/>
              <a:defRPr sz="1600">
                <a:effectLst/>
              </a:defRPr>
            </a:lvl8pPr>
            <a:lvl9pPr marL="3657600" indent="0">
              <a:buNone/>
              <a:defRPr sz="1600">
                <a:effectLst/>
              </a:defRPr>
            </a:lvl9pPr>
          </a:lstStyle>
          <a:p>
            <a:r>
              <a:rPr lang="en-US">
                <a:effectLst/>
              </a:rPr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extrusionClr>
              <a:prstClr val="black"/>
            </a:extrusionClr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>
                <a:effectLst/>
              </a:defRPr>
            </a:lvl2pPr>
            <a:lvl3pPr marL="914400" indent="0">
              <a:buNone/>
              <a:defRPr sz="1600">
                <a:effectLst/>
              </a:defRPr>
            </a:lvl3pPr>
            <a:lvl4pPr marL="1371600" indent="0">
              <a:buNone/>
              <a:defRPr sz="1600">
                <a:effectLst/>
              </a:defRPr>
            </a:lvl4pPr>
            <a:lvl5pPr marL="1828800" indent="0">
              <a:buNone/>
              <a:defRPr sz="1600">
                <a:effectLst/>
              </a:defRPr>
            </a:lvl5pPr>
            <a:lvl6pPr marL="2286000" indent="0">
              <a:buNone/>
              <a:defRPr sz="1600">
                <a:effectLst/>
              </a:defRPr>
            </a:lvl6pPr>
            <a:lvl7pPr marL="2743200" indent="0">
              <a:buNone/>
              <a:defRPr sz="1600">
                <a:effectLst/>
              </a:defRPr>
            </a:lvl7pPr>
            <a:lvl8pPr marL="3200400" indent="0">
              <a:buNone/>
              <a:defRPr sz="1600">
                <a:effectLst/>
              </a:defRPr>
            </a:lvl8pPr>
            <a:lvl9pPr marL="3657600" indent="0">
              <a:buNone/>
              <a:defRPr sz="1600">
                <a:effectLst/>
              </a:defRPr>
            </a:lvl9pPr>
          </a:lstStyle>
          <a:p>
            <a:r>
              <a:rPr lang="en-US">
                <a:effectLst/>
              </a:rPr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  <a:effectLst/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extrusionClr>
              <a:prstClr val="black"/>
            </a:extrusionClr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600">
                <a:effectLst/>
              </a:defRPr>
            </a:lvl2pPr>
            <a:lvl3pPr marL="914400" indent="0">
              <a:buNone/>
              <a:defRPr sz="1600">
                <a:effectLst/>
              </a:defRPr>
            </a:lvl3pPr>
            <a:lvl4pPr marL="1371600" indent="0">
              <a:buNone/>
              <a:defRPr sz="1600">
                <a:effectLst/>
              </a:defRPr>
            </a:lvl4pPr>
            <a:lvl5pPr marL="1828800" indent="0">
              <a:buNone/>
              <a:defRPr sz="1600">
                <a:effectLst/>
              </a:defRPr>
            </a:lvl5pPr>
            <a:lvl6pPr marL="2286000" indent="0">
              <a:buNone/>
              <a:defRPr sz="1600">
                <a:effectLst/>
              </a:defRPr>
            </a:lvl6pPr>
            <a:lvl7pPr marL="2743200" indent="0">
              <a:buNone/>
              <a:defRPr sz="1600">
                <a:effectLst/>
              </a:defRPr>
            </a:lvl7pPr>
            <a:lvl8pPr marL="3200400" indent="0">
              <a:buNone/>
              <a:defRPr sz="1600">
                <a:effectLst/>
              </a:defRPr>
            </a:lvl8pPr>
            <a:lvl9pPr marL="3657600" indent="0">
              <a:buNone/>
              <a:defRPr sz="1600">
                <a:effectLst/>
              </a:defRPr>
            </a:lvl9pPr>
          </a:lstStyle>
          <a:p>
            <a:r>
              <a:rPr lang="en-US">
                <a:effectLst/>
              </a:rPr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  <a:effectLst/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effectLst/>
              </a:defRPr>
            </a:lvl1pPr>
            <a:lvl2pPr marL="457200" indent="0">
              <a:buNone/>
              <a:defRPr sz="1200">
                <a:effectLst/>
              </a:defRPr>
            </a:lvl2pPr>
            <a:lvl3pPr marL="914400" indent="0">
              <a:buNone/>
              <a:defRPr sz="1000">
                <a:effectLst/>
              </a:defRPr>
            </a:lvl3pPr>
            <a:lvl4pPr marL="1371600" indent="0">
              <a:buNone/>
              <a:defRPr sz="900">
                <a:effectLst/>
              </a:defRPr>
            </a:lvl4pPr>
            <a:lvl5pPr marL="1828800" indent="0">
              <a:buNone/>
              <a:defRPr sz="900">
                <a:effectLst/>
              </a:defRPr>
            </a:lvl5pPr>
            <a:lvl6pPr marL="2286000" indent="0">
              <a:buNone/>
              <a:defRPr sz="900">
                <a:effectLst/>
              </a:defRPr>
            </a:lvl6pPr>
            <a:lvl7pPr marL="2743200" indent="0">
              <a:buNone/>
              <a:defRPr sz="900">
                <a:effectLst/>
              </a:defRPr>
            </a:lvl7pPr>
            <a:lvl8pPr marL="3200400" indent="0">
              <a:buNone/>
              <a:defRPr sz="900">
                <a:effectLst/>
              </a:defRPr>
            </a:lvl8pPr>
            <a:lvl9pPr marL="3657600" indent="0">
              <a:buNone/>
              <a:defRPr sz="9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0042214"/>
      </p:ext>
    </p:extLst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76350528"/>
      </p:ext>
    </p:extLst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  <a:effectLst/>
        </p:spPr>
        <p:txBody>
          <a:bodyPr vert="eaVert"/>
          <a:lstStyle>
            <a:lvl1pPr algn="l">
              <a:defRPr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  <a:effectLst/>
        </p:spPr>
        <p:txBody>
          <a:bodyPr vert="eaVert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698847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Two Content">
    <p:bg>
      <p:bgPr>
        <a:solidFill>
          <a:srgbClr val="1B1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57777774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Comparison">
    <p:bg>
      <p:bgPr>
        <a:solidFill>
          <a:srgbClr val="1B1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  <a:effectLst/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  <a:effectLst/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  <a:effectLst/>
        </p:spPr>
        <p:txBody>
          <a:bodyPr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3629754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Title Only">
    <p:bg>
      <p:bgPr>
        <a:solidFill>
          <a:srgbClr val="1B1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251476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Blank">
    <p:bg>
      <p:bgPr>
        <a:solidFill>
          <a:srgbClr val="1B1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5360592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Content with Caption">
    <p:bg>
      <p:bgPr>
        <a:solidFill>
          <a:srgbClr val="1B1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  <a:effectLst/>
        </p:spPr>
        <p:txBody>
          <a:bodyPr anchor="b">
            <a:normAutofit/>
          </a:bodyPr>
          <a:lstStyle>
            <a:lvl1pPr>
              <a:defRPr sz="28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  <a:effectLst/>
        </p:spPr>
        <p:txBody>
          <a:bodyPr anchor="ctr"/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  <a:effectLst/>
        </p:spPr>
        <p:txBody>
          <a:bodyPr/>
          <a:lstStyle>
            <a:lvl1pPr marL="0" indent="0" algn="ctr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9098762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Picture with Caption">
    <p:bg>
      <p:bgPr>
        <a:solidFill>
          <a:srgbClr val="1B1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  <a:effectLst/>
        </p:spPr>
        <p:txBody>
          <a:bodyPr anchor="b">
            <a:normAutofit/>
          </a:bodyPr>
          <a:lstStyle>
            <a:lvl1pPr>
              <a:defRPr sz="3200">
                <a:effectLst/>
              </a:defRPr>
            </a:lvl1pPr>
          </a:lstStyle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extrusionClr>
              <a:prstClr val="black"/>
            </a:extrusionClr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r>
              <a:rPr lang="en-US">
                <a:effectLst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18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en-US">
                <a:effectLst/>
              </a:rPr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en-US">
              <a:effectLst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02486136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slideLayout" Target="../slideLayouts/slideLayout16.xml" /><Relationship Id="rId17" Type="http://schemas.openxmlformats.org/officeDocument/2006/relationships/slideLayout" Target="../slideLayouts/slideLayout17.xml" /><Relationship Id="rId18" Type="http://schemas.openxmlformats.org/officeDocument/2006/relationships/slideLayout" Target="../slideLayouts/slideLayout18.xml" /><Relationship Id="rId19" Type="http://schemas.openxmlformats.org/officeDocument/2006/relationships/image" Target="../media/image1.jpeg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2.jpeg" /><Relationship Id="rId21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9.xml" /><Relationship Id="rId10" Type="http://schemas.openxmlformats.org/officeDocument/2006/relationships/slideLayout" Target="../slideLayouts/slideLayout28.xml" /><Relationship Id="rId11" Type="http://schemas.openxmlformats.org/officeDocument/2006/relationships/slideLayout" Target="../slideLayouts/slideLayout29.xml" /><Relationship Id="rId12" Type="http://schemas.openxmlformats.org/officeDocument/2006/relationships/slideLayout" Target="../slideLayouts/slideLayout30.xml" /><Relationship Id="rId13" Type="http://schemas.openxmlformats.org/officeDocument/2006/relationships/slideLayout" Target="../slideLayouts/slideLayout31.xml" /><Relationship Id="rId14" Type="http://schemas.openxmlformats.org/officeDocument/2006/relationships/slideLayout" Target="../slideLayouts/slideLayout32.xml" /><Relationship Id="rId15" Type="http://schemas.openxmlformats.org/officeDocument/2006/relationships/slideLayout" Target="../slideLayouts/slideLayout33.xml" /><Relationship Id="rId16" Type="http://schemas.openxmlformats.org/officeDocument/2006/relationships/slideLayout" Target="../slideLayouts/slideLayout34.xml" /><Relationship Id="rId17" Type="http://schemas.openxmlformats.org/officeDocument/2006/relationships/slideLayout" Target="../slideLayouts/slideLayout35.xml" /><Relationship Id="rId18" Type="http://schemas.openxmlformats.org/officeDocument/2006/relationships/theme" Target="../theme/theme2.xml" /><Relationship Id="rId2" Type="http://schemas.openxmlformats.org/officeDocument/2006/relationships/slideLayout" Target="../slideLayouts/slideLayout20.xml" /><Relationship Id="rId3" Type="http://schemas.openxmlformats.org/officeDocument/2006/relationships/slideLayout" Target="../slideLayouts/slideLayout21.xml" /><Relationship Id="rId4" Type="http://schemas.openxmlformats.org/officeDocument/2006/relationships/slideLayout" Target="../slideLayouts/slideLayout22.xml" /><Relationship Id="rId5" Type="http://schemas.openxmlformats.org/officeDocument/2006/relationships/slideLayout" Target="../slideLayouts/slideLayout23.xml" /><Relationship Id="rId6" Type="http://schemas.openxmlformats.org/officeDocument/2006/relationships/slideLayout" Target="../slideLayouts/slideLayout24.xml" /><Relationship Id="rId7" Type="http://schemas.openxmlformats.org/officeDocument/2006/relationships/slideLayout" Target="../slideLayouts/slideLayout25.xml" /><Relationship Id="rId8" Type="http://schemas.openxmlformats.org/officeDocument/2006/relationships/slideLayout" Target="../slideLayouts/slideLayout26.xml" /><Relationship Id="rId9" Type="http://schemas.openxmlformats.org/officeDocument/2006/relationships/slideLayout" Target="../slideLayouts/slideLayout27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17565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pic>
        <p:nvPicPr>
          <p:cNvPr id="8" name="Picture 2" descr="http://www.confide.co.nz/images/pci_ssc_qsa.jpg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485" y="32084"/>
            <a:ext cx="1620206" cy="110714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eather\Documents\Marketing\Graphics\SB Cyber Risk Mgmt - Newest Logo.jpg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" y="186984"/>
            <a:ext cx="4254500" cy="80168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898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  <p:sldLayoutId id="2147483732" r:id="rId15"/>
    <p:sldLayoutId id="2147483733" r:id="rId16"/>
    <p:sldLayoutId id="2147483734" r:id="rId17"/>
    <p:sldLayoutId id="2147483753" r:id="rId18"/>
  </p:sldLayoutIdLst>
  <p:transition/>
  <p:timing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effectLst/>
              </a:rPr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>
                <a:effectLst/>
              </a:rPr>
              <a:t>Click to edit Master text styles</a:t>
            </a:r>
          </a:p>
          <a:p>
            <a:pPr lvl="1"/>
            <a:r>
              <a:rPr lang="en-US">
                <a:effectLst/>
              </a:rPr>
              <a:t>Second level</a:t>
            </a:r>
          </a:p>
          <a:p>
            <a:pPr lvl="2"/>
            <a:r>
              <a:rPr lang="en-US">
                <a:effectLst/>
              </a:rPr>
              <a:t>Third level</a:t>
            </a:r>
          </a:p>
          <a:p>
            <a:pPr lvl="3"/>
            <a:r>
              <a:rPr lang="en-US">
                <a:effectLst/>
              </a:rPr>
              <a:t>Fourth level</a:t>
            </a:r>
          </a:p>
          <a:p>
            <a:pPr lvl="4"/>
            <a:r>
              <a:rPr lang="en-US">
                <a:effectLst/>
              </a:rPr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3972E570-32D5-4AE3-90F9-C89DB42FFB73}" type="datetimeFigureOut">
              <a:rPr lang="en-US" smtClean="0">
                <a:effectLst/>
              </a:rPr>
              <a:t>6/13/2017</a:t>
            </a:fld>
            <a:endParaRPr lang="en-US">
              <a:effectLst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en-US">
              <a:effectLst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C0C6048E-B28E-48CA-A7C9-A94168230B83}" type="slidenum">
              <a:rPr lang="en-US" smtClean="0">
                <a:effectLst/>
              </a:rPr>
              <a:t>‹#›</a:t>
            </a:fld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484451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ransition/>
  <p:timing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9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0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1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4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4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notesSlide" Target="../notesSlides/notesSlide6.xm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1B1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048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361155"/>
            <a:ext cx="12192000" cy="2221996"/>
          </a:xfrm>
          <a:ln w="57150">
            <a:solidFill>
              <a:schemeClr val="tx2">
                <a:lumMod val="50000"/>
              </a:schemeClr>
            </a:solidFill>
          </a:ln>
          <a:effectLst/>
        </p:spPr>
        <p:txBody>
          <a:bodyPr wrap="square" compatLnSpc="1">
            <a:prstTxWarp prst="textNoShape">
              <a:avLst/>
            </a:prstTxWarp>
            <a:normAutofit/>
          </a:bodyPr>
          <a:lstStyle/>
          <a:p>
            <a:pPr algn="ctr">
              <a:lnSpc>
                <a:spcPts val="2563"/>
              </a:lnSpc>
              <a:defRPr>
                <a:effectLst/>
              </a:defRPr>
            </a:pPr>
            <a:br>
              <a:rPr lang="en-US" altLang="en-US" sz="3100">
                <a:effectLst/>
              </a:rPr>
            </a:br>
            <a:r>
              <a:rPr lang="en-US" altLang="en-US" sz="3100">
                <a:effectLst/>
              </a:rPr>
              <a:t>Safeguarding CDI - compliance with DFARS 252.204-7012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96000" y="5248473"/>
            <a:ext cx="7571303" cy="123110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2000" b="1">
                <a:effectLst/>
              </a:rPr>
              <a:t>Heather Engel, FQNV, CISSP, PCI-QSA , MBA</a:t>
            </a:r>
            <a:r>
              <a:rPr lang="en-US">
                <a:effectLst/>
              </a:rPr>
              <a:t>		</a:t>
            </a:r>
          </a:p>
          <a:p>
            <a:r>
              <a:rPr lang="en-US">
                <a:effectLst/>
              </a:rPr>
              <a:t>	Sera-Brynn EVP for Risk and Compliance</a:t>
            </a:r>
          </a:p>
          <a:p>
            <a:r>
              <a:rPr lang="en-US">
                <a:effectLst/>
              </a:rPr>
              <a:t>	757-243-1257 </a:t>
            </a:r>
          </a:p>
          <a:p>
            <a:r>
              <a:rPr lang="en-US">
                <a:effectLst/>
              </a:rPr>
              <a:t>	Heather.Engel@Sera-Brynn.com</a:t>
            </a:r>
          </a:p>
        </p:txBody>
      </p:sp>
    </p:spTree>
    <p:extLst>
      <p:ext uri="{BB962C8B-B14F-4D97-AF65-F5344CB8AC3E}">
        <p14:creationId xmlns:p14="http://schemas.microsoft.com/office/powerpoint/2010/main" val="3278250367"/>
      </p:ext>
    </p:extLst>
  </p:cSld>
  <p:clrMapOvr>
    <a:masterClrMapping/>
  </p:clrMapOvr>
  <p:transition spd="slow"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16270" y="1141038"/>
            <a:ext cx="10353761" cy="1326321"/>
          </a:xfrm>
          <a:effectLst/>
        </p:spPr>
        <p:txBody>
          <a:bodyPr wrap="square" compatLnSpc="1">
            <a:prstTxWarp prst="textNoShape">
              <a:avLst/>
            </a:prstTxWarp>
          </a:bodyPr>
          <a:lstStyle/>
          <a:p>
            <a:pPr algn="ctr">
              <a:lnSpc>
                <a:spcPts val="2563"/>
              </a:lnSpc>
              <a:defRPr>
                <a:effectLst/>
              </a:defRPr>
            </a:pPr>
            <a:r>
              <a:rPr lang="en-US" altLang="en-US" sz="3600">
                <a:effectLst/>
                <a:latin typeface="+mn-lt"/>
              </a:rPr>
              <a:t>Phase 1:  Scoping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7110" y="2096064"/>
            <a:ext cx="11212083" cy="4484198"/>
          </a:xfrm>
          <a:effectLst/>
        </p:spPr>
        <p:txBody>
          <a:bodyPr>
            <a:normAutofit/>
          </a:bodyPr>
          <a:lstStyle/>
          <a:p>
            <a:r>
              <a:rPr lang="en-US" sz="2800">
                <a:effectLst/>
              </a:rPr>
              <a:t>Determine where CUI lives and how it flows</a:t>
            </a:r>
          </a:p>
          <a:p>
            <a:r>
              <a:rPr lang="en-US" sz="2800">
                <a:effectLst/>
              </a:rPr>
              <a:t>The requirements apply to components of NFIS that process, store, or transmit CDI</a:t>
            </a:r>
          </a:p>
          <a:p>
            <a:r>
              <a:rPr lang="en-US" sz="2800">
                <a:effectLst/>
              </a:rPr>
              <a:t>Also applies to devices that provide security protection for components</a:t>
            </a:r>
          </a:p>
          <a:p>
            <a:r>
              <a:rPr lang="en-US" sz="2800">
                <a:effectLst/>
              </a:rPr>
              <a:t>Components include workstations, servers, OS, virtual machines, applications, network devices</a:t>
            </a: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7729950"/>
      </p:ext>
    </p:extLst>
  </p:cSld>
  <p:clrMapOvr>
    <a:masterClrMapping/>
  </p:clrMapOvr>
  <p:transition spd="slow"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1245219"/>
            <a:ext cx="10353761" cy="1326321"/>
          </a:xfrm>
          <a:effectLst/>
        </p:spPr>
        <p:txBody>
          <a:bodyPr/>
          <a:lstStyle/>
          <a:p>
            <a:r>
              <a:rPr lang="en-US" sz="3600">
                <a:effectLst/>
              </a:rPr>
              <a:t>Phase 1.b: RISK ASSESSMENT</a:t>
            </a:r>
            <a:br>
              <a:rPr lang="en-US" sz="3600">
                <a:effectLst/>
              </a:rPr>
            </a:br>
            <a:endParaRPr 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6" y="2497199"/>
            <a:ext cx="10353762" cy="3695136"/>
          </a:xfrm>
          <a:effectLst/>
        </p:spPr>
        <p:txBody>
          <a:bodyPr>
            <a:normAutofit/>
          </a:bodyPr>
          <a:lstStyle/>
          <a:p>
            <a:r>
              <a:rPr lang="en-US" sz="2800">
                <a:effectLst/>
              </a:rPr>
              <a:t>Why perform a risk assessment?</a:t>
            </a:r>
          </a:p>
          <a:p>
            <a:r>
              <a:rPr lang="en-US" sz="2800">
                <a:effectLst/>
              </a:rPr>
              <a:t>What’s the method?</a:t>
            </a:r>
          </a:p>
          <a:p>
            <a:r>
              <a:rPr lang="en-US" sz="2800">
                <a:effectLst/>
              </a:rPr>
              <a:t>Who should perform?</a:t>
            </a:r>
          </a:p>
          <a:p>
            <a:r>
              <a:rPr lang="en-US" sz="2800">
                <a:effectLst/>
              </a:rPr>
              <a:t>What is the expected outcome?</a:t>
            </a:r>
          </a:p>
        </p:txBody>
      </p:sp>
    </p:spTree>
    <p:extLst>
      <p:ext uri="{BB962C8B-B14F-4D97-AF65-F5344CB8AC3E}">
        <p14:creationId xmlns:p14="http://schemas.microsoft.com/office/powerpoint/2010/main" val="2949462756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96" y="1092827"/>
            <a:ext cx="10353761" cy="1326321"/>
          </a:xfrm>
          <a:effectLst/>
        </p:spPr>
        <p:txBody>
          <a:bodyPr wrap="square" compatLnSpc="1">
            <a:prstTxWarp prst="textNoShape">
              <a:avLst/>
            </a:prstTxWarp>
          </a:bodyPr>
          <a:lstStyle/>
          <a:p>
            <a:pPr algn="ctr">
              <a:lnSpc>
                <a:spcPts val="2563"/>
              </a:lnSpc>
              <a:defRPr>
                <a:effectLst/>
              </a:defRPr>
            </a:pPr>
            <a:r>
              <a:rPr lang="en-US" altLang="en-US" sz="3600">
                <a:effectLst/>
              </a:rPr>
              <a:t>Phase 2:  Develop an IRP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290" y="2096063"/>
            <a:ext cx="11374451" cy="4518381"/>
          </a:xfrm>
          <a:effectLst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>
                <a:effectLst/>
              </a:rPr>
              <a:t>Reporting an Incident</a:t>
            </a:r>
          </a:p>
          <a:p>
            <a:pPr lvl="1"/>
            <a:r>
              <a:rPr lang="en-US" sz="2600">
                <a:effectLst/>
              </a:rPr>
              <a:t>Within 72 hours of discovery</a:t>
            </a:r>
          </a:p>
          <a:p>
            <a:pPr lvl="1"/>
            <a:r>
              <a:rPr lang="en-US" sz="2600">
                <a:effectLst/>
              </a:rPr>
              <a:t>Subcontractors must report to the government directly, AND up the chain to the prime</a:t>
            </a:r>
          </a:p>
          <a:p>
            <a:pPr lvl="1"/>
            <a:r>
              <a:rPr lang="en-US" sz="2600">
                <a:effectLst/>
              </a:rPr>
              <a:t>Must maintain an image of all known, affected systems for 90 days</a:t>
            </a:r>
          </a:p>
          <a:p>
            <a:pPr lvl="1"/>
            <a:r>
              <a:rPr lang="en-US" sz="2600">
                <a:effectLst/>
              </a:rPr>
              <a:t>Required to grant DoD access for forensic investigation </a:t>
            </a:r>
          </a:p>
          <a:p>
            <a:pPr lvl="1"/>
            <a:r>
              <a:rPr lang="en-US" sz="2600">
                <a:effectLst/>
              </a:rPr>
              <a:t>Having the required information on-hand is key to meeting the rapid  reporting requirement</a:t>
            </a:r>
          </a:p>
          <a:p>
            <a:endParaRPr lang="en-US">
              <a:effectLst/>
            </a:endParaRPr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>
          <a:xfrm>
            <a:off x="2133600" y="1143000"/>
            <a:ext cx="8153400" cy="6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900"/>
              </a:lnSpc>
              <a:defRPr>
                <a:effectLst/>
              </a:defRPr>
            </a:pPr>
            <a:endParaRPr lang="en-US" altLang="en-US" sz="1400">
              <a:effectLst/>
            </a:endParaRPr>
          </a:p>
          <a:p>
            <a:pPr>
              <a:defRPr>
                <a:effectLst/>
              </a:defRPr>
            </a:pPr>
            <a:endParaRPr lang="en-US" alt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1260389"/>
      </p:ext>
    </p:extLst>
  </p:cSld>
  <p:clrMapOvr>
    <a:masterClrMapping/>
  </p:clrMapOvr>
  <p:transition spd="slow"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899532"/>
            <a:ext cx="10353761" cy="1326321"/>
          </a:xfrm>
          <a:effectLst/>
        </p:spPr>
        <p:txBody>
          <a:bodyPr/>
          <a:lstStyle/>
          <a:p>
            <a:r>
              <a:rPr lang="en-US">
                <a:effectLst/>
              </a:rPr>
              <a:t>Reporting an incident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 altLang="en-US" sz="2800">
                <a:effectLst/>
              </a:rPr>
              <a:t>http://dibnet.dod.mil</a:t>
            </a:r>
            <a:endParaRPr lang="en-US" altLang="en-US" sz="2800">
              <a:effectLst/>
            </a:endParaRPr>
          </a:p>
          <a:p>
            <a:r>
              <a:rPr lang="en-US" altLang="en-US" sz="2800">
                <a:effectLst/>
              </a:rPr>
              <a:t>Requires a certificate, plan ahead!</a:t>
            </a:r>
          </a:p>
          <a:p>
            <a:r>
              <a:rPr lang="en-US" altLang="en-US" sz="2800">
                <a:effectLst/>
              </a:rPr>
              <a:t>Different requirements for contractors and cloud service providers.</a:t>
            </a:r>
          </a:p>
          <a:p>
            <a:r>
              <a:rPr lang="en-US" altLang="en-US" sz="2800">
                <a:effectLst/>
              </a:rPr>
              <a:t>Having the required information on-hand is key to meeting the rapid reporting requirement</a:t>
            </a: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10970798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1022195"/>
            <a:ext cx="10353761" cy="1326321"/>
          </a:xfrm>
          <a:effectLst/>
        </p:spPr>
        <p:txBody>
          <a:bodyPr/>
          <a:lstStyle/>
          <a:p>
            <a:r>
              <a:rPr lang="en-US">
                <a:effectLst/>
              </a:rPr>
              <a:t>Required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83156"/>
          </a:xfrm>
          <a:effectLst/>
        </p:spPr>
        <p:txBody>
          <a:bodyPr>
            <a:normAutofit fontScale="55000" lnSpcReduction="20000"/>
          </a:bodyPr>
          <a:lstStyle/>
          <a:p>
            <a:r>
              <a:rPr lang="en-US" altLang="en-US">
                <a:effectLst/>
              </a:rPr>
              <a:t>Company name, Company point of contact information (address, position, telephone, email), Data Universal Numbering System (DUNS) Number</a:t>
            </a:r>
          </a:p>
          <a:p>
            <a:r>
              <a:rPr lang="en-US" altLang="en-US">
                <a:effectLst/>
              </a:rPr>
              <a:t>Contract number(s) or other type of agreement affected or potentially affected</a:t>
            </a:r>
          </a:p>
          <a:p>
            <a:r>
              <a:rPr lang="en-US" altLang="en-US">
                <a:effectLst/>
              </a:rPr>
              <a:t>Contracting Officer (address, position, telephone, email), USG Program Manager (address, position, telephone, email)</a:t>
            </a:r>
          </a:p>
          <a:p>
            <a:r>
              <a:rPr lang="en-US" altLang="en-US">
                <a:effectLst/>
              </a:rPr>
              <a:t>Contact or other type of agreement clearance level (Unclassified, Confidential, Secret, Top Secret, Not applicable)</a:t>
            </a:r>
          </a:p>
          <a:p>
            <a:r>
              <a:rPr lang="en-US" altLang="en-US">
                <a:effectLst/>
              </a:rPr>
              <a:t>Facility CAGE code, Facility Clearance Level (Unclassified, Confidential, Secret, Top Secret, Not applicable)</a:t>
            </a:r>
          </a:p>
          <a:p>
            <a:r>
              <a:rPr lang="en-US" altLang="en-US">
                <a:effectLst/>
              </a:rPr>
              <a:t>Impact to Covered Defense Information, Ability to provide operationally critical support</a:t>
            </a:r>
          </a:p>
          <a:p>
            <a:r>
              <a:rPr lang="en-US" altLang="en-US">
                <a:effectLst/>
              </a:rPr>
              <a:t>Date incident discovered</a:t>
            </a:r>
          </a:p>
          <a:p>
            <a:r>
              <a:rPr lang="en-US" altLang="en-US">
                <a:effectLst/>
              </a:rPr>
              <a:t>Location(s) of compromise</a:t>
            </a:r>
          </a:p>
          <a:p>
            <a:r>
              <a:rPr lang="en-US" altLang="en-US">
                <a:effectLst/>
              </a:rPr>
              <a:t>Incident location CAGE code</a:t>
            </a:r>
          </a:p>
          <a:p>
            <a:r>
              <a:rPr lang="en-US" altLang="en-US">
                <a:effectLst/>
              </a:rPr>
              <a:t>DoD programs, platforms or systems involved</a:t>
            </a:r>
          </a:p>
          <a:p>
            <a:r>
              <a:rPr lang="en-US" altLang="en-US">
                <a:effectLst/>
              </a:rPr>
              <a:t>Type of compromise (unauthorized access, unauthorized release (includes inadvertent release) unknown, not applicable)</a:t>
            </a:r>
          </a:p>
          <a:p>
            <a:r>
              <a:rPr lang="en-US" altLang="en-US">
                <a:effectLst/>
              </a:rPr>
              <a:t>Description of technique or method used in cyber incident</a:t>
            </a:r>
          </a:p>
          <a:p>
            <a:r>
              <a:rPr lang="en-US" altLang="en-US">
                <a:effectLst/>
              </a:rPr>
              <a:t>Incident outcome (successful compromise, failed attempt, unknown)</a:t>
            </a:r>
          </a:p>
          <a:p>
            <a:r>
              <a:rPr lang="en-US" altLang="en-US">
                <a:effectLst/>
              </a:rPr>
              <a:t>Incident/Compromise narrative</a:t>
            </a:r>
          </a:p>
          <a:p>
            <a:r>
              <a:rPr lang="en-US" altLang="en-US">
                <a:effectLst/>
              </a:rPr>
              <a:t>Any additional information</a:t>
            </a: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74069694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96" y="1092827"/>
            <a:ext cx="10353761" cy="1326321"/>
          </a:xfrm>
          <a:effectLst/>
        </p:spPr>
        <p:txBody>
          <a:bodyPr wrap="square" compatLnSpc="1">
            <a:prstTxWarp prst="textNoShape">
              <a:avLst/>
            </a:prstTxWarp>
          </a:bodyPr>
          <a:lstStyle/>
          <a:p>
            <a:pPr algn="ctr">
              <a:lnSpc>
                <a:spcPts val="2563"/>
              </a:lnSpc>
              <a:defRPr>
                <a:effectLst/>
              </a:defRPr>
            </a:pPr>
            <a:r>
              <a:rPr lang="en-US" altLang="en-US" sz="3600">
                <a:effectLst/>
              </a:rPr>
              <a:t>Phase 3:  protect and detect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290" y="2096063"/>
            <a:ext cx="11374451" cy="4518381"/>
          </a:xfrm>
          <a:effectLst/>
        </p:spPr>
        <p:txBody>
          <a:bodyPr>
            <a:normAutofit fontScale="92500" lnSpcReduction="10000"/>
          </a:bodyPr>
          <a:lstStyle/>
          <a:p>
            <a:pPr marL="171450" indent="-171450">
              <a:buFontTx/>
              <a:buChar char="•"/>
            </a:pPr>
            <a:r>
              <a:rPr lang="en-US" sz="2800">
                <a:effectLst/>
              </a:rPr>
              <a:t>Address gaps, change processes if needed, implement technology to comply with 800-171</a:t>
            </a:r>
          </a:p>
          <a:p>
            <a:pPr marL="171450" indent="-171450">
              <a:buFontTx/>
              <a:buChar char="•"/>
            </a:pPr>
            <a:r>
              <a:rPr lang="en-US" sz="2800">
                <a:effectLst/>
              </a:rPr>
              <a:t>Examples:</a:t>
            </a:r>
          </a:p>
          <a:p>
            <a:pPr marL="628650" lvl="1" indent="-171450">
              <a:buFontTx/>
              <a:buChar char="•"/>
            </a:pPr>
            <a:r>
              <a:rPr lang="en-US" altLang="en-US" sz="2600">
                <a:effectLst/>
              </a:rPr>
              <a:t>Audit collection, reduction, and report generation on-demand</a:t>
            </a:r>
          </a:p>
          <a:p>
            <a:pPr marL="628650" lvl="1" indent="-171450">
              <a:buFontTx/>
              <a:buChar char="•"/>
            </a:pPr>
            <a:r>
              <a:rPr lang="en-US" altLang="en-US" sz="2600">
                <a:effectLst/>
              </a:rPr>
              <a:t>Multi-factor Authentication</a:t>
            </a:r>
          </a:p>
          <a:p>
            <a:pPr marL="628650" lvl="1" indent="-171450">
              <a:buFontTx/>
              <a:buChar char="•"/>
            </a:pPr>
            <a:r>
              <a:rPr lang="en-US" altLang="en-US" sz="2600">
                <a:effectLst/>
              </a:rPr>
              <a:t>Configuration Management</a:t>
            </a:r>
          </a:p>
          <a:p>
            <a:pPr marL="628650" lvl="1" indent="-171450">
              <a:buFontTx/>
              <a:buChar char="•"/>
            </a:pPr>
            <a:r>
              <a:rPr lang="en-US" altLang="en-US" sz="2600">
                <a:effectLst/>
              </a:rPr>
              <a:t>Encryption</a:t>
            </a:r>
          </a:p>
          <a:p>
            <a:pPr marL="628650" lvl="1" indent="-171450">
              <a:buFontTx/>
              <a:buChar char="•"/>
            </a:pPr>
            <a:r>
              <a:rPr lang="en-US" altLang="en-US" sz="2600">
                <a:effectLst/>
              </a:rPr>
              <a:t>Mark and control media</a:t>
            </a:r>
          </a:p>
          <a:p>
            <a:pPr marL="628650" lvl="1" indent="-171450">
              <a:buFontTx/>
              <a:buChar char="•"/>
            </a:pPr>
            <a:r>
              <a:rPr lang="en-US" altLang="en-US" sz="2600">
                <a:effectLst/>
              </a:rPr>
              <a:t>Limit access to CUI systems and data</a:t>
            </a:r>
          </a:p>
          <a:p>
            <a:pPr marL="628650" lvl="1" indent="-171450">
              <a:buFontTx/>
              <a:buChar char="•"/>
            </a:pPr>
            <a:endParaRPr lang="en-US" altLang="en-US" sz="2600">
              <a:effectLst/>
            </a:endParaRPr>
          </a:p>
          <a:p>
            <a:pPr marL="628650" lvl="1" indent="-171450">
              <a:buFontTx/>
              <a:buChar char="•"/>
            </a:pPr>
            <a:endParaRPr lang="en-US" altLang="en-US" sz="2600">
              <a:effectLst/>
            </a:endParaRPr>
          </a:p>
          <a:p>
            <a:pPr marL="628650" lvl="1" indent="-171450">
              <a:buFontTx/>
              <a:buChar char="•"/>
            </a:pPr>
            <a:endParaRPr lang="en-US" altLang="en-US" sz="2600">
              <a:effectLst/>
            </a:endParaRPr>
          </a:p>
          <a:p>
            <a:endParaRPr lang="en-US">
              <a:effectLst/>
            </a:endParaRPr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>
          <a:xfrm>
            <a:off x="2133600" y="1143000"/>
            <a:ext cx="8153400" cy="6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900"/>
              </a:lnSpc>
              <a:defRPr>
                <a:effectLst/>
              </a:defRPr>
            </a:pPr>
            <a:endParaRPr lang="en-US" altLang="en-US" sz="1400">
              <a:effectLst/>
            </a:endParaRPr>
          </a:p>
          <a:p>
            <a:pPr>
              <a:defRPr>
                <a:effectLst/>
              </a:defRPr>
            </a:pPr>
            <a:endParaRPr lang="en-US" alt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95200296"/>
      </p:ext>
    </p:extLst>
  </p:cSld>
  <p:clrMapOvr>
    <a:masterClrMapping/>
  </p:clrMapOvr>
  <p:transition spd="slow"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pPr>
              <a:defRPr>
                <a:effectLst/>
              </a:defRPr>
            </a:pPr>
            <a:r>
              <a:rPr lang="en-US">
                <a:effectLst/>
              </a:rPr>
              <a:t>Requirement Highlights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r>
              <a:rPr lang="en-US" altLang="en-US">
                <a:effectLst/>
              </a:rPr>
              <a:t>AC – Encrypt CUI on mobile devices</a:t>
            </a:r>
          </a:p>
          <a:p>
            <a:r>
              <a:rPr lang="en-US" altLang="en-US">
                <a:effectLst/>
              </a:rPr>
              <a:t>AT – Security Awareness Training</a:t>
            </a:r>
          </a:p>
          <a:p>
            <a:r>
              <a:rPr lang="en-US" altLang="en-US">
                <a:effectLst/>
              </a:rPr>
              <a:t>AU – Maintain audit records, user actions must be uniquely traceable, automated</a:t>
            </a:r>
          </a:p>
          <a:p>
            <a:r>
              <a:rPr lang="en-US" altLang="en-US">
                <a:effectLst/>
              </a:rPr>
              <a:t>CM – Monitor user installed software</a:t>
            </a:r>
          </a:p>
          <a:p>
            <a:r>
              <a:rPr lang="en-US" altLang="en-US">
                <a:effectLst/>
              </a:rPr>
              <a:t>IA – Multi-factor authentication</a:t>
            </a:r>
          </a:p>
          <a:p>
            <a:r>
              <a:rPr lang="en-US" altLang="en-US">
                <a:effectLst/>
              </a:rPr>
              <a:t>MP – Control removable media, prohibit portable storage that does not have an owner</a:t>
            </a:r>
          </a:p>
          <a:p>
            <a:endParaRPr lang="en-US" altLang="en-US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effectLst/>
        </p:spPr>
        <p:txBody>
          <a:bodyPr>
            <a:normAutofit fontScale="92500" lnSpcReduction="10000"/>
          </a:bodyPr>
          <a:lstStyle/>
          <a:p>
            <a:r>
              <a:rPr lang="en-US" altLang="en-US">
                <a:effectLst/>
              </a:rPr>
              <a:t>PS – Protect CUI during personnel termination/transfers</a:t>
            </a:r>
          </a:p>
          <a:p>
            <a:r>
              <a:rPr lang="en-US" altLang="en-US">
                <a:effectLst/>
              </a:rPr>
              <a:t>PE – Enforce safeguarding at alternate work sites (telework)</a:t>
            </a:r>
          </a:p>
          <a:p>
            <a:r>
              <a:rPr lang="en-US" altLang="en-US">
                <a:effectLst/>
              </a:rPr>
              <a:t>RA/CA – Periodically assess risk and security controls</a:t>
            </a:r>
          </a:p>
          <a:p>
            <a:r>
              <a:rPr lang="en-US" altLang="en-US">
                <a:effectLst/>
              </a:rPr>
              <a:t>SC – deny by default, no simultaneous remote connections, protect CUI at rest</a:t>
            </a:r>
          </a:p>
        </p:txBody>
      </p:sp>
    </p:spTree>
    <p:extLst>
      <p:ext uri="{BB962C8B-B14F-4D97-AF65-F5344CB8AC3E}">
        <p14:creationId xmlns:p14="http://schemas.microsoft.com/office/powerpoint/2010/main" val="168144637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13796" y="1092827"/>
            <a:ext cx="10353761" cy="1326321"/>
          </a:xfrm>
          <a:effectLst/>
        </p:spPr>
        <p:txBody>
          <a:bodyPr wrap="square" compatLnSpc="1">
            <a:prstTxWarp prst="textNoShape">
              <a:avLst/>
            </a:prstTxWarp>
          </a:bodyPr>
          <a:lstStyle/>
          <a:p>
            <a:pPr algn="ctr">
              <a:lnSpc>
                <a:spcPts val="2563"/>
              </a:lnSpc>
              <a:defRPr>
                <a:effectLst/>
              </a:defRPr>
            </a:pPr>
            <a:r>
              <a:rPr lang="en-US" altLang="en-US" sz="3600">
                <a:effectLst/>
              </a:rPr>
              <a:t>Phase 4:  reassess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7290" y="2096063"/>
            <a:ext cx="11374451" cy="4518381"/>
          </a:xfrm>
          <a:effectLst/>
        </p:spPr>
        <p:txBody>
          <a:bodyPr>
            <a:normAutofit/>
          </a:bodyPr>
          <a:lstStyle/>
          <a:p>
            <a:pPr marL="171450" indent="-171450">
              <a:buFontTx/>
              <a:buChar char="•"/>
            </a:pPr>
            <a:r>
              <a:rPr lang="en-US" sz="2800">
                <a:effectLst/>
              </a:rPr>
              <a:t>Document changes from initial assessment</a:t>
            </a:r>
          </a:p>
          <a:p>
            <a:pPr marL="171450" indent="-171450">
              <a:buFontTx/>
              <a:buChar char="•"/>
            </a:pPr>
            <a:r>
              <a:rPr lang="en-US" altLang="en-US" sz="2800">
                <a:effectLst/>
              </a:rPr>
              <a:t>Update POA&amp;M</a:t>
            </a:r>
          </a:p>
          <a:p>
            <a:pPr marL="171450" indent="-171450">
              <a:buFontTx/>
              <a:buChar char="•"/>
            </a:pPr>
            <a:r>
              <a:rPr lang="en-US" altLang="en-US" sz="2800">
                <a:effectLst/>
              </a:rPr>
              <a:t>Determine reporting requirements</a:t>
            </a:r>
          </a:p>
          <a:p>
            <a:pPr marL="628650" lvl="1" indent="-171450">
              <a:buFontTx/>
              <a:buChar char="•"/>
            </a:pPr>
            <a:r>
              <a:rPr lang="en-US" altLang="en-US" sz="2600">
                <a:effectLst/>
              </a:rPr>
              <a:t>To Prime</a:t>
            </a:r>
          </a:p>
          <a:p>
            <a:pPr marL="628650" lvl="1" indent="-171450">
              <a:buFontTx/>
              <a:buChar char="•"/>
            </a:pPr>
            <a:r>
              <a:rPr lang="en-US" altLang="en-US" sz="2600">
                <a:effectLst/>
              </a:rPr>
              <a:t>Adjudication by DoD CIO</a:t>
            </a:r>
          </a:p>
          <a:p>
            <a:pPr marL="171450" indent="-171450">
              <a:buFontTx/>
              <a:buChar char="•"/>
            </a:pPr>
            <a:endParaRPr lang="en-US" altLang="en-US" sz="2600">
              <a:effectLst/>
            </a:endParaRPr>
          </a:p>
          <a:p>
            <a:pPr marL="628650" lvl="1" indent="-171450">
              <a:buFontTx/>
              <a:buChar char="•"/>
            </a:pPr>
            <a:endParaRPr lang="en-US" altLang="en-US" sz="2600">
              <a:effectLst/>
            </a:endParaRPr>
          </a:p>
          <a:p>
            <a:pPr marL="628650" lvl="1" indent="-171450">
              <a:buFontTx/>
              <a:buChar char="•"/>
            </a:pPr>
            <a:endParaRPr lang="en-US" altLang="en-US" sz="2600">
              <a:effectLst/>
            </a:endParaRPr>
          </a:p>
          <a:p>
            <a:endParaRPr lang="en-US">
              <a:effectLst/>
            </a:endParaRPr>
          </a:p>
        </p:txBody>
      </p:sp>
      <p:sp>
        <p:nvSpPr>
          <p:cNvPr id="29700" name="Rectangle 1"/>
          <p:cNvSpPr>
            <a:spLocks noChangeArrowheads="1"/>
          </p:cNvSpPr>
          <p:nvPr/>
        </p:nvSpPr>
        <p:spPr>
          <a:xfrm>
            <a:off x="2133600" y="1143000"/>
            <a:ext cx="8153400" cy="61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1pPr>
            <a:lvl2pPr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effectLst/>
                <a:latin typeface="Gill Sans MT" panose="020b0502020104020203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ts val="1900"/>
              </a:lnSpc>
              <a:defRPr>
                <a:effectLst/>
              </a:defRPr>
            </a:pPr>
            <a:endParaRPr lang="en-US" altLang="en-US" sz="1400">
              <a:effectLst/>
            </a:endParaRPr>
          </a:p>
          <a:p>
            <a:pPr>
              <a:defRPr>
                <a:effectLst/>
              </a:defRPr>
            </a:pPr>
            <a:endParaRPr lang="en-US" alt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9051914"/>
      </p:ext>
    </p:extLst>
  </p:cSld>
  <p:clrMapOvr>
    <a:masterClrMapping/>
  </p:clrMapOvr>
  <p:transition spd="slow"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1B1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pic>
        <p:nvPicPr>
          <p:cNvPr id="1026" name="Picture 2" descr="C:\Users\Heather\Documents\Marketing\Graphics\Spooky_cit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916" y="1159099"/>
            <a:ext cx="5396307" cy="5698901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90780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>
        <a:solidFill>
          <a:srgbClr val="1B1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890" y="1002707"/>
            <a:ext cx="10353761" cy="1326321"/>
          </a:xfrm>
          <a:effectLst/>
        </p:spPr>
        <p:txBody>
          <a:bodyPr wrap="square" compatLnSpc="1">
            <a:prstTxWarp prst="textNoShape">
              <a:avLst/>
            </a:prstTxWarp>
          </a:bodyPr>
          <a:lstStyle/>
          <a:p>
            <a:pPr algn="ctr">
              <a:lnSpc>
                <a:spcPts val="2563"/>
              </a:lnSpc>
              <a:defRPr>
                <a:effectLst/>
              </a:defRPr>
            </a:pPr>
            <a:r>
              <a:rPr lang="en-US" altLang="en-US" sz="3600">
                <a:effectLst/>
              </a:rPr>
              <a:t>Agenda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effectLst/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>
                <a:effectLst/>
              </a:defRPr>
            </a:pPr>
            <a:r>
              <a:rPr lang="en-US" altLang="en-US" sz="2800">
                <a:effectLst/>
              </a:rPr>
              <a:t>Introduction to Cybersecurity FARs and DFARS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>
                <a:effectLst/>
              </a:defRPr>
            </a:pPr>
            <a:r>
              <a:rPr lang="en-US" altLang="en-US" sz="2800">
                <a:effectLst/>
              </a:rPr>
              <a:t>Understanding CDI – Covered Defense Information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>
                <a:effectLst/>
              </a:defRPr>
            </a:pPr>
            <a:r>
              <a:rPr lang="en-US" altLang="en-US" sz="2800">
                <a:effectLst/>
              </a:rPr>
              <a:t>NIST SP 800-171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>
                <a:effectLst/>
              </a:defRPr>
            </a:pPr>
            <a:r>
              <a:rPr lang="en-US" altLang="en-US" sz="2800">
                <a:effectLst/>
              </a:rPr>
              <a:t>Four Phases to Compliance 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>
                <a:effectLst/>
              </a:defRPr>
            </a:pPr>
            <a:r>
              <a:rPr lang="en-US" altLang="en-US" sz="2800">
                <a:effectLst/>
              </a:rPr>
              <a:t>Cost</a:t>
            </a:r>
          </a:p>
          <a:p>
            <a:pPr marL="457200" indent="-457200">
              <a:lnSpc>
                <a:spcPct val="150000"/>
              </a:lnSpc>
              <a:spcBef>
                <a:spcPct val="0"/>
              </a:spcBef>
              <a:buClrTx/>
              <a:buSzTx/>
              <a:buFont typeface="+mj-lt"/>
              <a:buAutoNum type="arabicPeriod"/>
              <a:defRPr>
                <a:effectLst/>
              </a:defRPr>
            </a:pPr>
            <a:r>
              <a:rPr lang="en-US" altLang="en-US" sz="2800">
                <a:effectLst/>
              </a:rPr>
              <a:t>Consequences of Non-Compliance</a:t>
            </a: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15262980"/>
      </p:ext>
    </p:extLst>
  </p:cSld>
  <p:clrMapOvr>
    <a:masterClrMapping/>
  </p:clrMapOvr>
  <p:transition spd="slow"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53176"/>
            <a:ext cx="12191999" cy="1119499"/>
          </a:xfrm>
          <a:effectLst/>
        </p:spPr>
        <p:txBody>
          <a:bodyPr wrap="square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defRPr>
                <a:effectLst/>
              </a:defRPr>
            </a:pPr>
            <a:r>
              <a:rPr lang="en-US" altLang="en-US" sz="3600">
                <a:effectLst/>
              </a:rPr>
              <a:t>Introduction to cyber DFARS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3795" y="2307364"/>
            <a:ext cx="10353762" cy="4281442"/>
          </a:xfrm>
          <a:effectLst/>
        </p:spPr>
        <p:txBody>
          <a:bodyPr>
            <a:normAutofit/>
          </a:bodyPr>
          <a:lstStyle/>
          <a:p>
            <a:pPr marL="0" indent="0">
              <a:buNone/>
              <a:defRPr>
                <a:effectLst/>
              </a:defRPr>
            </a:pPr>
            <a:r>
              <a:rPr lang="en-US" altLang="en-US" sz="2400">
                <a:effectLst/>
              </a:rPr>
              <a:t>Defense Federal Acquisition Regulation Supplement (DFARS)</a:t>
            </a:r>
          </a:p>
          <a:p>
            <a:pPr marL="742950" lvl="1" indent="-285750">
              <a:defRPr>
                <a:effectLst/>
              </a:defRPr>
            </a:pPr>
            <a:r>
              <a:rPr lang="en-US" altLang="en-US" sz="2400">
                <a:effectLst/>
              </a:rPr>
              <a:t>252.204-7012, Safeguarding Covered Defense Information and Cyber Incident Reporting</a:t>
            </a:r>
          </a:p>
          <a:p>
            <a:pPr marL="742950" lvl="1" indent="-285750">
              <a:defRPr>
                <a:effectLst/>
              </a:defRPr>
            </a:pPr>
            <a:r>
              <a:rPr lang="en-US" altLang="en-US" sz="2400">
                <a:effectLst/>
              </a:rPr>
              <a:t>110 Controls from NIST SP 800-171</a:t>
            </a:r>
          </a:p>
          <a:p>
            <a:r>
              <a:rPr lang="en-US" sz="2400">
                <a:effectLst/>
              </a:rPr>
              <a:t>Clause flows down</a:t>
            </a:r>
            <a:r>
              <a:rPr lang="en-US" sz="2200">
                <a:effectLst/>
              </a:rPr>
              <a:t> and must be included for:</a:t>
            </a:r>
          </a:p>
          <a:p>
            <a:pPr lvl="1"/>
            <a:r>
              <a:rPr lang="en-US" sz="2200">
                <a:effectLst/>
              </a:rPr>
              <a:t>Operationally critical support</a:t>
            </a:r>
          </a:p>
          <a:p>
            <a:pPr lvl="1"/>
            <a:r>
              <a:rPr lang="en-US" sz="2200">
                <a:effectLst/>
              </a:rPr>
              <a:t>Where performance involves CDI</a:t>
            </a:r>
          </a:p>
          <a:p>
            <a:r>
              <a:rPr lang="en-US" sz="2400">
                <a:effectLst/>
              </a:rPr>
              <a:t>Other relevant clauses include </a:t>
            </a:r>
            <a:r>
              <a:rPr lang="en-US" altLang="en-US" sz="2400">
                <a:effectLst/>
              </a:rPr>
              <a:t>252.204-7008 and 252.239-7009</a:t>
            </a:r>
            <a:endParaRPr lang="en-US" sz="24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5772383"/>
      </p:ext>
    </p:extLst>
  </p:cSld>
  <p:clrMapOvr>
    <a:masterClrMapping/>
  </p:clrMapOvr>
  <p:transition spd="slow"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253176"/>
            <a:ext cx="12191999" cy="1119499"/>
          </a:xfrm>
          <a:effectLst/>
        </p:spPr>
        <p:txBody>
          <a:bodyPr wrap="square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0000"/>
              </a:lnSpc>
              <a:defRPr>
                <a:effectLst/>
              </a:defRPr>
            </a:pPr>
            <a:r>
              <a:rPr lang="en-US" altLang="en-US" sz="3600">
                <a:effectLst/>
              </a:rPr>
              <a:t>requirements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3795" y="2307364"/>
            <a:ext cx="10353762" cy="4281442"/>
          </a:xfrm>
          <a:effectLst/>
        </p:spPr>
        <p:txBody>
          <a:bodyPr>
            <a:normAutofit/>
          </a:bodyPr>
          <a:lstStyle/>
          <a:p>
            <a:pPr>
              <a:defRPr>
                <a:effectLst/>
              </a:defRPr>
            </a:pPr>
            <a:r>
              <a:rPr lang="en-US" altLang="en-US" sz="2800">
                <a:effectLst/>
              </a:rPr>
              <a:t>Comply with requirements in 252.204-7012</a:t>
            </a:r>
          </a:p>
          <a:p>
            <a:pPr>
              <a:defRPr>
                <a:effectLst/>
              </a:defRPr>
            </a:pPr>
            <a:r>
              <a:rPr lang="en-US" altLang="en-US" sz="2800">
                <a:effectLst/>
              </a:rPr>
              <a:t>Report non-compliance per 252.204-7008</a:t>
            </a:r>
          </a:p>
          <a:p>
            <a:pPr>
              <a:defRPr>
                <a:effectLst/>
              </a:defRPr>
            </a:pPr>
            <a:r>
              <a:rPr lang="en-US" altLang="en-US" sz="2800">
                <a:effectLst/>
              </a:rPr>
              <a:t>Understand and comply with cloud requirements per 252.239-7009</a:t>
            </a:r>
          </a:p>
          <a:p>
            <a:pPr>
              <a:defRPr>
                <a:effectLst/>
              </a:defRPr>
            </a:pPr>
            <a:r>
              <a:rPr lang="en-US" altLang="en-US" sz="2800">
                <a:effectLst/>
              </a:rPr>
              <a:t>Notify the Prime when submitting a request to the government to vary from 800-171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58709286"/>
      </p:ext>
    </p:extLst>
  </p:cSld>
  <p:clrMapOvr>
    <a:masterClrMapping/>
  </p:clrMapOvr>
  <p:transition spd="slow"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002707"/>
            <a:ext cx="12191999" cy="1326321"/>
          </a:xfrm>
          <a:effectLst/>
        </p:spPr>
        <p:txBody>
          <a:bodyPr wrap="square" compatLnSpc="1">
            <a:prstTxWarp prst="textNoShape">
              <a:avLst/>
            </a:prstTxWarp>
          </a:bodyPr>
          <a:lstStyle/>
          <a:p>
            <a:pPr algn="ctr">
              <a:lnSpc>
                <a:spcPts val="2563"/>
              </a:lnSpc>
              <a:defRPr>
                <a:effectLst/>
              </a:defRPr>
            </a:pPr>
            <a:r>
              <a:rPr lang="en-US" altLang="en-US" sz="3600">
                <a:effectLst/>
              </a:rPr>
              <a:t>Understanding CDI – Covered Defense Information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561110"/>
          </a:xfrm>
          <a:effectLst/>
        </p:spPr>
        <p:txBody>
          <a:bodyPr>
            <a:noAutofit/>
          </a:bodyPr>
          <a:lstStyle/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>
                <a:effectLst/>
              </a:defRPr>
            </a:pPr>
            <a:r>
              <a:rPr lang="en-US" altLang="en-US" sz="2800">
                <a:effectLst/>
              </a:rPr>
              <a:t>Unclassified Controlled Technical Information or other info as described in the Controlled Unclassified Information (CUI) Registry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>
                <a:effectLst/>
              </a:defRPr>
            </a:pPr>
            <a:r>
              <a:rPr lang="en-US" altLang="en-US" sz="2800">
                <a:effectLst/>
              </a:rPr>
              <a:t>Requirement for government to mark or otherwise identify all CDI provided to the contractor in the contract.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ü"/>
              <a:defRPr>
                <a:effectLst/>
              </a:defRPr>
            </a:pPr>
            <a:r>
              <a:rPr lang="en-US" altLang="en-US" sz="2800" u="sng">
                <a:effectLst/>
              </a:rPr>
              <a:t>Shared obligation </a:t>
            </a:r>
            <a:r>
              <a:rPr lang="en-US" altLang="en-US" sz="2800">
                <a:effectLst/>
              </a:rPr>
              <a:t>on contractors “to recognize and protect CDI that the contractor is developing during contract performance.”</a:t>
            </a:r>
          </a:p>
        </p:txBody>
      </p:sp>
    </p:spTree>
    <p:extLst>
      <p:ext uri="{BB962C8B-B14F-4D97-AF65-F5344CB8AC3E}">
        <p14:creationId xmlns:p14="http://schemas.microsoft.com/office/powerpoint/2010/main" val="1412323872"/>
      </p:ext>
    </p:extLst>
  </p:cSld>
  <p:clrMapOvr>
    <a:masterClrMapping/>
  </p:clrMapOvr>
  <p:transition spd="slow"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977590"/>
            <a:ext cx="10353761" cy="1326321"/>
          </a:xfrm>
          <a:effectLst/>
        </p:spPr>
        <p:txBody>
          <a:bodyPr/>
          <a:lstStyle/>
          <a:p>
            <a:r>
              <a:rPr lang="en-US">
                <a:effectLst/>
              </a:rPr>
              <a:t>What is CUI?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4" y="2486357"/>
            <a:ext cx="10353762" cy="3695136"/>
          </a:xfrm>
          <a:effectLst/>
        </p:spPr>
        <p:txBody>
          <a:bodyPr/>
          <a:lstStyle/>
          <a:p>
            <a:r>
              <a:rPr lang="en-US" altLang="en-US" sz="2800">
                <a:effectLst/>
              </a:rPr>
              <a:t>Controlled  Unclassified Information Registry maintained by NARA</a:t>
            </a:r>
          </a:p>
          <a:p>
            <a:r>
              <a:rPr lang="en-US" altLang="en-US" sz="2800">
                <a:effectLst/>
              </a:rPr>
              <a:t>23 categories, including Controlled Technical Information, Critical Infrastructure, Export Control, IS Vulnerability Info, Nuclear, Privacy, SAFETY Act Info</a:t>
            </a:r>
          </a:p>
          <a:p>
            <a:r>
              <a:rPr lang="en-US" altLang="en-US" sz="2800">
                <a:effectLst/>
              </a:rPr>
              <a:t>https://www.archives.gov/cui/registry</a:t>
            </a:r>
          </a:p>
        </p:txBody>
      </p:sp>
    </p:spTree>
    <p:extLst>
      <p:ext uri="{BB962C8B-B14F-4D97-AF65-F5344CB8AC3E}">
        <p14:creationId xmlns:p14="http://schemas.microsoft.com/office/powerpoint/2010/main" val="402408837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6" y="1011044"/>
            <a:ext cx="10353761" cy="1326321"/>
          </a:xfrm>
          <a:effectLst/>
        </p:spPr>
        <p:txBody>
          <a:bodyPr/>
          <a:lstStyle/>
          <a:p>
            <a:r>
              <a:rPr lang="en-US">
                <a:effectLst/>
              </a:rPr>
              <a:t>NIST SP 800-171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r>
              <a:rPr lang="en-US" altLang="en-US" sz="2800">
                <a:effectLst/>
              </a:rPr>
              <a:t>14 Control Families drawn from 800-53 and FIPS 200</a:t>
            </a:r>
          </a:p>
          <a:p>
            <a:r>
              <a:rPr lang="en-US" altLang="en-US" sz="2800">
                <a:effectLst/>
              </a:rPr>
              <a:t>Maps controls to ISO/IEC 27001/2 and NIST 800-53</a:t>
            </a:r>
          </a:p>
          <a:p>
            <a:r>
              <a:rPr lang="en-US" altLang="en-US" sz="2800">
                <a:effectLst/>
              </a:rPr>
              <a:t>Can use alternative but equal measures to satisfy requirements</a:t>
            </a:r>
          </a:p>
          <a:p>
            <a:endParaRPr lang="en-US" altLang="en-US">
              <a:effectLst/>
            </a:endParaRP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23284408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en-US">
                <a:effectLst/>
              </a:rPr>
              <a:t>NIST SP 800-171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0946"/>
          </a:xfrm>
          <a:effectLst/>
        </p:spPr>
        <p:txBody>
          <a:bodyPr>
            <a:normAutofit fontScale="92500" lnSpcReduction="20000"/>
          </a:bodyPr>
          <a:lstStyle/>
          <a:p>
            <a:r>
              <a:rPr lang="en-US" sz="3000">
                <a:effectLst/>
              </a:rPr>
              <a:t>14 Families – 110 Controls</a:t>
            </a:r>
          </a:p>
          <a:p>
            <a:pPr marL="0" indent="0">
              <a:buNone/>
            </a:pPr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endParaRPr lang="en-US">
              <a:effectLst/>
            </a:endParaRPr>
          </a:p>
          <a:p>
            <a:pPr marL="0" indent="0">
              <a:buNone/>
            </a:pPr>
            <a:r>
              <a:rPr lang="en-US">
                <a:effectLst/>
              </a:rPr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239275" y="2571748"/>
          <a:ext cx="8548192" cy="3795184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4145525">
                  <a:extLst>
                    <a:ext uri="{9D8B030D-6E8A-4147-A177-3AD203B41FA5}">
                      <a16:colId xmlns:a16="http://schemas.microsoft.com/office/drawing/2014/main" val="992466470"/>
                    </a:ext>
                  </a:extLst>
                </a:gridCol>
                <a:gridCol w="4402667">
                  <a:extLst>
                    <a:ext uri="{9D8B030D-6E8A-4147-A177-3AD203B41FA5}">
                      <a16:colId xmlns:a16="http://schemas.microsoft.com/office/drawing/2014/main" val="3762045668"/>
                    </a:ext>
                  </a:extLst>
                </a:gridCol>
              </a:tblGrid>
              <a:tr h="474398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Family 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>
                          <a:effectLst/>
                        </a:rPr>
                        <a:t>Family</a:t>
                      </a:r>
                      <a:endParaRPr lang="en-US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15782533"/>
                  </a:ext>
                </a:extLst>
              </a:tr>
              <a:tr h="4743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Access Control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Media Protection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30957262"/>
                  </a:ext>
                </a:extLst>
              </a:tr>
              <a:tr h="4743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Awareness &amp; Training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Personnel Security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252215"/>
                  </a:ext>
                </a:extLst>
              </a:tr>
              <a:tr h="4743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Audit and Accountability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Physical Protection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0503057"/>
                  </a:ext>
                </a:extLst>
              </a:tr>
              <a:tr h="4743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Configuration Management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Risk Assessment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70268"/>
                  </a:ext>
                </a:extLst>
              </a:tr>
              <a:tr h="4743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Identification &amp; Authentication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Security Assessment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96464351"/>
                  </a:ext>
                </a:extLst>
              </a:tr>
              <a:tr h="4743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Incident Response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System &amp; Communications Protection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64549850"/>
                  </a:ext>
                </a:extLst>
              </a:tr>
              <a:tr h="47439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Maintenance 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effectLst/>
                        </a:rPr>
                        <a:t>System &amp; Information Integrity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4513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591668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  <a:effectLst/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24891" y="1079619"/>
            <a:ext cx="10353761" cy="1326321"/>
          </a:xfrm>
          <a:effectLst/>
        </p:spPr>
        <p:txBody>
          <a:bodyPr wrap="square" compatLnSpc="1">
            <a:prstTxWarp prst="textNoShape">
              <a:avLst/>
            </a:prstTxWarp>
          </a:bodyPr>
          <a:lstStyle/>
          <a:p>
            <a:pPr algn="ctr">
              <a:lnSpc>
                <a:spcPts val="2563"/>
              </a:lnSpc>
              <a:defRPr>
                <a:effectLst/>
              </a:defRPr>
            </a:pPr>
            <a:r>
              <a:rPr lang="en-US" altLang="en-US" sz="3600">
                <a:effectLst/>
              </a:rPr>
              <a:t>Four Phases to Compliance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marL="0" indent="0">
              <a:buNone/>
            </a:pPr>
            <a:r>
              <a:rPr lang="en-US" sz="3600">
                <a:effectLst/>
              </a:rPr>
              <a:t>Phase 1: 	Scoping</a:t>
            </a:r>
          </a:p>
          <a:p>
            <a:pPr marL="0" indent="0">
              <a:buNone/>
            </a:pPr>
            <a:r>
              <a:rPr lang="en-US" sz="3600">
                <a:effectLst/>
              </a:rPr>
              <a:t>Phase 2: 	IRP / Respond and Report</a:t>
            </a:r>
          </a:p>
          <a:p>
            <a:pPr marL="0" indent="0">
              <a:buNone/>
            </a:pPr>
            <a:r>
              <a:rPr lang="en-US" sz="3600">
                <a:effectLst/>
              </a:rPr>
              <a:t>Phase 3: 	Protect/Detect</a:t>
            </a:r>
          </a:p>
          <a:p>
            <a:pPr marL="0" indent="0">
              <a:buNone/>
            </a:pPr>
            <a:r>
              <a:rPr lang="en-US" sz="3600">
                <a:effectLst/>
              </a:rPr>
              <a:t>Phase 4: 	Reassess</a:t>
            </a:r>
          </a:p>
          <a:p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74895275"/>
      </p:ext>
    </p:extLst>
  </p:cSld>
  <p:clrMapOvr>
    <a:masterClrMapping/>
  </p:clrMapOvr>
  <p:transition spd="slow"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5.05.16"/>
  <p:tag name="AS_TITLE" val="Aspose.Slides for .NET 4.0 Client Profile"/>
  <p:tag name="AS_VERSION" val="15.5.0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/Relationships>
</file>

<file path=ppt/theme/_rels/theme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jpeg" /></Relationships>
</file>

<file path=ppt/theme/theme1.xml><?xml version="1.0" encoding="utf-8"?>
<a:theme xmlns:r="http://schemas.openxmlformats.org/officeDocument/2006/relationships"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1_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  <a:tileRect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>
            <a:fillRect/>
          </a:stretch>
        </a:blipFill>
      </a:bgFillStyleLst>
    </a:fmtScheme>
  </a:themeElements>
  <a:objectDefaults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>
  <Template/>
  <Manager/>
  <Company/>
  <PresentationFormat>Widescreen</PresentationFormat>
  <SharedDoc>0</SharedDoc>
  <Application/>
  <AppVersion>14.0000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.</dc:title>
  <cp:revision>1</cp:revision>
  <dcterms:created xsi:type="dcterms:W3CDTF">2017-06-13T16:52:22Z</dcterms:created>
  <dcterms:modified xsi:type="dcterms:W3CDTF">2017-06-13T16:52:22Z</dcterms:modified>
</cp:coreProperties>
</file>