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2C8FF-E5AB-48E8-B273-B41DFD3049E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D435E-F63C-4CA4-81F1-F727A1DD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9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D435E-F63C-4CA4-81F1-F727A1DD2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5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D435E-F63C-4CA4-81F1-F727A1DD2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0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3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6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3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2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5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0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8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5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3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F291-F81C-4D2B-81A3-C8649BA8636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28EB-9CD6-47DC-9C06-9A2591E3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TRENDING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3100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Operations and Contracts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LPTA and Best Value Pricing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Rights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Risk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880862"/>
            <a:ext cx="4114800" cy="365125"/>
          </a:xfrm>
        </p:spPr>
        <p:txBody>
          <a:bodyPr/>
          <a:lstStyle/>
          <a:p>
            <a:r>
              <a:rPr lang="en-US" sz="3200" dirty="0"/>
              <a:t>WR Systems </a:t>
            </a:r>
          </a:p>
        </p:txBody>
      </p:sp>
    </p:spTree>
    <p:extLst>
      <p:ext uri="{BB962C8B-B14F-4D97-AF65-F5344CB8AC3E}">
        <p14:creationId xmlns:p14="http://schemas.microsoft.com/office/powerpoint/2010/main" val="339660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14DD12-01A7-4772-BC19-AB86C44A72D1}"/>
              </a:ext>
            </a:extLst>
          </p:cNvPr>
          <p:cNvSpPr/>
          <p:nvPr/>
        </p:nvSpPr>
        <p:spPr>
          <a:xfrm>
            <a:off x="243840" y="258976"/>
            <a:ext cx="11704320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TRENDING CHALLENGES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LPTA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Forecast/Draft RFPs/Industry Days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Sought, RFIs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Qualifications of Key Personnel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Q&amp;A Process/Amendments/Timelines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5760720"/>
            <a:ext cx="4114800" cy="960755"/>
          </a:xfrm>
        </p:spPr>
        <p:txBody>
          <a:bodyPr/>
          <a:lstStyle/>
          <a:p>
            <a:r>
              <a:rPr lang="en-US" sz="3200" dirty="0"/>
              <a:t>Hamilton Consulting Solutions Corp</a:t>
            </a:r>
          </a:p>
        </p:txBody>
      </p:sp>
    </p:spTree>
    <p:extLst>
      <p:ext uri="{BB962C8B-B14F-4D97-AF65-F5344CB8AC3E}">
        <p14:creationId xmlns:p14="http://schemas.microsoft.com/office/powerpoint/2010/main" val="323657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6152"/>
            <a:ext cx="10917936" cy="3950208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TRENDING CHALLENGES</a:t>
            </a:r>
          </a:p>
          <a:p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Proposal Evaluation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 Performance Questionnaire (PPQ)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LPTA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Pre-solicitation activities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362206" y="6010278"/>
            <a:ext cx="2514599" cy="695325"/>
            <a:chOff x="0" y="0"/>
            <a:chExt cx="2515234" cy="695325"/>
          </a:xfrm>
        </p:grpSpPr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1981200" y="0"/>
              <a:ext cx="5340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ea typeface="Times New Roman"/>
                  <a:cs typeface="Times New Roman"/>
                </a:rPr>
                <a:t>® </a:t>
              </a:r>
              <a:endParaRPr lang="en-US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/>
            <a:srcRect l="5106" t="25890" r="4044" b="26680"/>
            <a:stretch>
              <a:fillRect/>
            </a:stretch>
          </p:blipFill>
          <p:spPr bwMode="auto">
            <a:xfrm>
              <a:off x="0" y="114300"/>
              <a:ext cx="2057400" cy="58102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1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Widescreen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TRENDING CHALLENGES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Dave.Storey</dc:creator>
  <cp:lastModifiedBy>bsessoms</cp:lastModifiedBy>
  <cp:revision>6</cp:revision>
  <dcterms:created xsi:type="dcterms:W3CDTF">2018-06-05T23:36:31Z</dcterms:created>
  <dcterms:modified xsi:type="dcterms:W3CDTF">2018-06-06T09:53:43Z</dcterms:modified>
</cp:coreProperties>
</file>